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01" r:id="rId2"/>
  </p:sldMasterIdLst>
  <p:notesMasterIdLst>
    <p:notesMasterId r:id="rId13"/>
  </p:notesMasterIdLst>
  <p:sldIdLst>
    <p:sldId id="292" r:id="rId3"/>
    <p:sldId id="281" r:id="rId4"/>
    <p:sldId id="309" r:id="rId5"/>
    <p:sldId id="306" r:id="rId6"/>
    <p:sldId id="307" r:id="rId7"/>
    <p:sldId id="308" r:id="rId8"/>
    <p:sldId id="305" r:id="rId9"/>
    <p:sldId id="311" r:id="rId10"/>
    <p:sldId id="312" r:id="rId11"/>
    <p:sldId id="310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E4A"/>
    <a:srgbClr val="FFA75B"/>
    <a:srgbClr val="4D4848"/>
    <a:srgbClr val="605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7311" autoAdjust="0"/>
  </p:normalViewPr>
  <p:slideViewPr>
    <p:cSldViewPr snapToGrid="0" showGuides="1">
      <p:cViewPr varScale="1">
        <p:scale>
          <a:sx n="64" d="100"/>
          <a:sy n="64" d="100"/>
        </p:scale>
        <p:origin x="74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FD482-0830-4CE2-8CAC-E4BBA5E96A4D}" type="datetimeFigureOut">
              <a:rPr lang="sv-SE" smtClean="0"/>
              <a:t>2023-09-27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9FAB8-8AA6-49BD-99AB-B816102A133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2642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9FAB8-8AA6-49BD-99AB-B816102A1334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019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A76ECA-CF40-4A60-B309-60280244B6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151" y="1169988"/>
            <a:ext cx="5712278" cy="2387600"/>
          </a:xfrm>
        </p:spPr>
        <p:txBody>
          <a:bodyPr anchor="b"/>
          <a:lstStyle>
            <a:lvl1pPr algn="l">
              <a:defRPr sz="520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68F530B-6E96-46BC-BBCC-51B064E6AC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9151" y="3687763"/>
            <a:ext cx="5711548" cy="474662"/>
          </a:xfrm>
        </p:spPr>
        <p:txBody>
          <a:bodyPr/>
          <a:lstStyle>
            <a:lvl1pPr marL="0" indent="0" algn="l">
              <a:buNone/>
              <a:defRPr sz="2700" cap="all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95FB7F-C742-D5A9-1853-B5A158E6A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4" r="19364"/>
          <a:stretch/>
        </p:blipFill>
        <p:spPr>
          <a:xfrm>
            <a:off x="6246338" y="0"/>
            <a:ext cx="5945662" cy="43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33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41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FE26AE9-4F06-BE8B-CA94-01B9E86FDC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2E9DD8D-881E-40DC-BF61-D608435DC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065" y="1427607"/>
            <a:ext cx="3531870" cy="400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60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">
    <p:bg>
      <p:bgPr>
        <a:solidFill>
          <a:srgbClr val="4D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A76ECA-CF40-4A60-B309-60280244B6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151" y="1169988"/>
            <a:ext cx="5712278" cy="2387600"/>
          </a:xfrm>
        </p:spPr>
        <p:txBody>
          <a:bodyPr anchor="b"/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68F530B-6E96-46BC-BBCC-51B064E6AC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9151" y="3687763"/>
            <a:ext cx="5711548" cy="474662"/>
          </a:xfrm>
        </p:spPr>
        <p:txBody>
          <a:bodyPr/>
          <a:lstStyle>
            <a:lvl1pPr marL="0" indent="0" algn="l">
              <a:buNone/>
              <a:defRPr sz="2700" cap="all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1839EFE-0248-88A9-AA09-D12C3981C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8" r="19174"/>
          <a:stretch/>
        </p:blipFill>
        <p:spPr>
          <a:xfrm>
            <a:off x="6228308" y="-12033"/>
            <a:ext cx="5959682" cy="434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3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innehåll">
    <p:bg>
      <p:bgPr>
        <a:solidFill>
          <a:srgbClr val="4D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E2DAA93-7C8C-4D51-93DF-15EE88B4A9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8650" y="1719263"/>
            <a:ext cx="9670382" cy="403985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21450B-C9A2-4212-850A-E639BD517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94" y="230157"/>
            <a:ext cx="966980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Brandon Grotesque Black" panose="020B0A03020203060202" pitchFamily="34" charset="0"/>
              </a:defRPr>
            </a:lvl1pPr>
          </a:lstStyle>
          <a:p>
            <a:r>
              <a:rPr lang="sv-SE" dirty="0"/>
              <a:t>Rubrik</a:t>
            </a:r>
            <a:br>
              <a:rPr lang="sv-SE" dirty="0"/>
            </a:br>
            <a:r>
              <a:rPr lang="sv-SE" dirty="0"/>
              <a:t>2 rader</a:t>
            </a:r>
          </a:p>
        </p:txBody>
      </p:sp>
    </p:spTree>
    <p:extLst>
      <p:ext uri="{BB962C8B-B14F-4D97-AF65-F5344CB8AC3E}">
        <p14:creationId xmlns:p14="http://schemas.microsoft.com/office/powerpoint/2010/main" val="3763021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2 spalter">
    <p:bg>
      <p:bgPr>
        <a:solidFill>
          <a:srgbClr val="4D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E2DAA93-7C8C-4D51-93DF-15EE88B4A9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8651" y="1719263"/>
            <a:ext cx="4649202" cy="403985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21450B-C9A2-4212-850A-E639BD517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94" y="230157"/>
            <a:ext cx="9669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Brandon Grotesque Black" panose="020B0A03020203060202" pitchFamily="34" charset="0"/>
              </a:defRPr>
            </a:lvl1pPr>
          </a:lstStyle>
          <a:p>
            <a:r>
              <a:rPr lang="sv-SE" dirty="0"/>
              <a:t>Rubrik</a:t>
            </a:r>
            <a:br>
              <a:rPr lang="sv-SE" dirty="0"/>
            </a:br>
            <a:r>
              <a:rPr lang="sv-SE" dirty="0"/>
              <a:t>2 rader</a:t>
            </a:r>
          </a:p>
        </p:txBody>
      </p:sp>
      <p:sp>
        <p:nvSpPr>
          <p:cNvPr id="6" name="Platshållare för innehåll 3">
            <a:extLst>
              <a:ext uri="{FF2B5EF4-FFF2-40B4-BE49-F238E27FC236}">
                <a16:creationId xmlns:a16="http://schemas.microsoft.com/office/drawing/2014/main" id="{080DDE41-53B5-421A-9E94-B341E8631D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33788" y="1719263"/>
            <a:ext cx="4649202" cy="403985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68336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till vänster">
    <p:bg>
      <p:bgPr>
        <a:solidFill>
          <a:srgbClr val="4D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E5368555-1434-4513-B4A0-A0D3F34EC8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82063"/>
          </a:xfrm>
          <a:solidFill>
            <a:schemeClr val="accent6">
              <a:lumMod val="60000"/>
              <a:lumOff val="40000"/>
            </a:schemeClr>
          </a:solidFill>
        </p:spPr>
        <p:txBody>
          <a:bodyPr lIns="252000" tIns="144000" rIns="72000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3D6D32C4-CF2A-4531-BDF0-9775B888B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796" y="1720800"/>
            <a:ext cx="5057230" cy="403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21450B-C9A2-4212-850A-E639BD517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794" y="239181"/>
            <a:ext cx="505858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  <a:br>
              <a:rPr lang="sv-SE" dirty="0"/>
            </a:br>
            <a:r>
              <a:rPr lang="sv-SE" dirty="0"/>
              <a:t>2 rader</a:t>
            </a:r>
          </a:p>
        </p:txBody>
      </p:sp>
    </p:spTree>
    <p:extLst>
      <p:ext uri="{BB962C8B-B14F-4D97-AF65-F5344CB8AC3E}">
        <p14:creationId xmlns:p14="http://schemas.microsoft.com/office/powerpoint/2010/main" val="1151122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till höger">
    <p:bg>
      <p:bgPr>
        <a:solidFill>
          <a:srgbClr val="4D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: diagonala rundade hörn 4">
            <a:extLst>
              <a:ext uri="{FF2B5EF4-FFF2-40B4-BE49-F238E27FC236}">
                <a16:creationId xmlns:a16="http://schemas.microsoft.com/office/drawing/2014/main" id="{E7008C88-C1C1-4F6D-8A76-1E0E454A1DE5}"/>
              </a:ext>
            </a:extLst>
          </p:cNvPr>
          <p:cNvSpPr/>
          <p:nvPr userDrawn="1"/>
        </p:nvSpPr>
        <p:spPr>
          <a:xfrm>
            <a:off x="9271347" y="445079"/>
            <a:ext cx="2954242" cy="6461772"/>
          </a:xfrm>
          <a:custGeom>
            <a:avLst/>
            <a:gdLst>
              <a:gd name="connsiteX0" fmla="*/ 0 w 7476308"/>
              <a:gd name="connsiteY0" fmla="*/ 0 h 7597733"/>
              <a:gd name="connsiteX1" fmla="*/ 3970966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7476308 w 7476308"/>
              <a:gd name="connsiteY4" fmla="*/ 7597733 h 7597733"/>
              <a:gd name="connsiteX5" fmla="*/ 3505342 w 7476308"/>
              <a:gd name="connsiteY5" fmla="*/ 7597733 h 7597733"/>
              <a:gd name="connsiteX6" fmla="*/ 0 w 7476308"/>
              <a:gd name="connsiteY6" fmla="*/ 4092391 h 7597733"/>
              <a:gd name="connsiteX7" fmla="*/ 0 w 7476308"/>
              <a:gd name="connsiteY7" fmla="*/ 0 h 7597733"/>
              <a:gd name="connsiteX8" fmla="*/ 0 w 7476308"/>
              <a:gd name="connsiteY8" fmla="*/ 0 h 7597733"/>
              <a:gd name="connsiteX0" fmla="*/ 0 w 7476308"/>
              <a:gd name="connsiteY0" fmla="*/ 0 h 7597733"/>
              <a:gd name="connsiteX1" fmla="*/ 2878147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7476308 w 7476308"/>
              <a:gd name="connsiteY4" fmla="*/ 7597733 h 7597733"/>
              <a:gd name="connsiteX5" fmla="*/ 3505342 w 7476308"/>
              <a:gd name="connsiteY5" fmla="*/ 7597733 h 7597733"/>
              <a:gd name="connsiteX6" fmla="*/ 0 w 7476308"/>
              <a:gd name="connsiteY6" fmla="*/ 4092391 h 7597733"/>
              <a:gd name="connsiteX7" fmla="*/ 0 w 7476308"/>
              <a:gd name="connsiteY7" fmla="*/ 0 h 7597733"/>
              <a:gd name="connsiteX8" fmla="*/ 0 w 7476308"/>
              <a:gd name="connsiteY8" fmla="*/ 0 h 7597733"/>
              <a:gd name="connsiteX0" fmla="*/ 0 w 7476308"/>
              <a:gd name="connsiteY0" fmla="*/ 0 h 7597733"/>
              <a:gd name="connsiteX1" fmla="*/ 2897099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7476308 w 7476308"/>
              <a:gd name="connsiteY4" fmla="*/ 7597733 h 7597733"/>
              <a:gd name="connsiteX5" fmla="*/ 3505342 w 7476308"/>
              <a:gd name="connsiteY5" fmla="*/ 7597733 h 7597733"/>
              <a:gd name="connsiteX6" fmla="*/ 0 w 7476308"/>
              <a:gd name="connsiteY6" fmla="*/ 4092391 h 7597733"/>
              <a:gd name="connsiteX7" fmla="*/ 0 w 7476308"/>
              <a:gd name="connsiteY7" fmla="*/ 0 h 7597733"/>
              <a:gd name="connsiteX8" fmla="*/ 0 w 7476308"/>
              <a:gd name="connsiteY8" fmla="*/ 0 h 7597733"/>
              <a:gd name="connsiteX0" fmla="*/ 0 w 7476308"/>
              <a:gd name="connsiteY0" fmla="*/ 0 h 7597733"/>
              <a:gd name="connsiteX1" fmla="*/ 2897099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7476308 w 7476308"/>
              <a:gd name="connsiteY4" fmla="*/ 7597733 h 7597733"/>
              <a:gd name="connsiteX5" fmla="*/ 3505342 w 7476308"/>
              <a:gd name="connsiteY5" fmla="*/ 7597733 h 7597733"/>
              <a:gd name="connsiteX6" fmla="*/ 937363 w 7476308"/>
              <a:gd name="connsiteY6" fmla="*/ 6502958 h 7597733"/>
              <a:gd name="connsiteX7" fmla="*/ 0 w 7476308"/>
              <a:gd name="connsiteY7" fmla="*/ 4092391 h 7597733"/>
              <a:gd name="connsiteX8" fmla="*/ 0 w 7476308"/>
              <a:gd name="connsiteY8" fmla="*/ 0 h 7597733"/>
              <a:gd name="connsiteX9" fmla="*/ 0 w 7476308"/>
              <a:gd name="connsiteY9" fmla="*/ 0 h 7597733"/>
              <a:gd name="connsiteX0" fmla="*/ 0 w 7476308"/>
              <a:gd name="connsiteY0" fmla="*/ 0 h 7597733"/>
              <a:gd name="connsiteX1" fmla="*/ 2897099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7476308 w 7476308"/>
              <a:gd name="connsiteY4" fmla="*/ 7597733 h 7597733"/>
              <a:gd name="connsiteX5" fmla="*/ 3317452 w 7476308"/>
              <a:gd name="connsiteY5" fmla="*/ 6858697 h 7597733"/>
              <a:gd name="connsiteX6" fmla="*/ 937363 w 7476308"/>
              <a:gd name="connsiteY6" fmla="*/ 6502958 h 7597733"/>
              <a:gd name="connsiteX7" fmla="*/ 0 w 7476308"/>
              <a:gd name="connsiteY7" fmla="*/ 4092391 h 7597733"/>
              <a:gd name="connsiteX8" fmla="*/ 0 w 7476308"/>
              <a:gd name="connsiteY8" fmla="*/ 0 h 7597733"/>
              <a:gd name="connsiteX9" fmla="*/ 0 w 7476308"/>
              <a:gd name="connsiteY9" fmla="*/ 0 h 7597733"/>
              <a:gd name="connsiteX0" fmla="*/ 0 w 7476308"/>
              <a:gd name="connsiteY0" fmla="*/ 0 h 7597733"/>
              <a:gd name="connsiteX1" fmla="*/ 2897099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7476308 w 7476308"/>
              <a:gd name="connsiteY4" fmla="*/ 7597733 h 7597733"/>
              <a:gd name="connsiteX5" fmla="*/ 3317452 w 7476308"/>
              <a:gd name="connsiteY5" fmla="*/ 6858697 h 7597733"/>
              <a:gd name="connsiteX6" fmla="*/ 937363 w 7476308"/>
              <a:gd name="connsiteY6" fmla="*/ 6502958 h 7597733"/>
              <a:gd name="connsiteX7" fmla="*/ 0 w 7476308"/>
              <a:gd name="connsiteY7" fmla="*/ 4092391 h 7597733"/>
              <a:gd name="connsiteX8" fmla="*/ 0 w 7476308"/>
              <a:gd name="connsiteY8" fmla="*/ 0 h 7597733"/>
              <a:gd name="connsiteX9" fmla="*/ 0 w 7476308"/>
              <a:gd name="connsiteY9" fmla="*/ 0 h 7597733"/>
              <a:gd name="connsiteX0" fmla="*/ 0 w 7476308"/>
              <a:gd name="connsiteY0" fmla="*/ 0 h 7597733"/>
              <a:gd name="connsiteX1" fmla="*/ 2897099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7476308 w 7476308"/>
              <a:gd name="connsiteY4" fmla="*/ 7597733 h 7597733"/>
              <a:gd name="connsiteX5" fmla="*/ 3730810 w 7476308"/>
              <a:gd name="connsiteY5" fmla="*/ 6633229 h 7597733"/>
              <a:gd name="connsiteX6" fmla="*/ 937363 w 7476308"/>
              <a:gd name="connsiteY6" fmla="*/ 6502958 h 7597733"/>
              <a:gd name="connsiteX7" fmla="*/ 0 w 7476308"/>
              <a:gd name="connsiteY7" fmla="*/ 4092391 h 7597733"/>
              <a:gd name="connsiteX8" fmla="*/ 0 w 7476308"/>
              <a:gd name="connsiteY8" fmla="*/ 0 h 7597733"/>
              <a:gd name="connsiteX9" fmla="*/ 0 w 7476308"/>
              <a:gd name="connsiteY9" fmla="*/ 0 h 7597733"/>
              <a:gd name="connsiteX0" fmla="*/ 0 w 7476308"/>
              <a:gd name="connsiteY0" fmla="*/ 0 h 7597733"/>
              <a:gd name="connsiteX1" fmla="*/ 2897099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4670477 w 7476308"/>
              <a:gd name="connsiteY4" fmla="*/ 4428648 h 7597733"/>
              <a:gd name="connsiteX5" fmla="*/ 3730810 w 7476308"/>
              <a:gd name="connsiteY5" fmla="*/ 6633229 h 7597733"/>
              <a:gd name="connsiteX6" fmla="*/ 937363 w 7476308"/>
              <a:gd name="connsiteY6" fmla="*/ 6502958 h 7597733"/>
              <a:gd name="connsiteX7" fmla="*/ 0 w 7476308"/>
              <a:gd name="connsiteY7" fmla="*/ 4092391 h 7597733"/>
              <a:gd name="connsiteX8" fmla="*/ 0 w 7476308"/>
              <a:gd name="connsiteY8" fmla="*/ 0 h 7597733"/>
              <a:gd name="connsiteX9" fmla="*/ 0 w 7476308"/>
              <a:gd name="connsiteY9" fmla="*/ 0 h 7597733"/>
              <a:gd name="connsiteX0" fmla="*/ 0 w 7476308"/>
              <a:gd name="connsiteY0" fmla="*/ 0 h 7597733"/>
              <a:gd name="connsiteX1" fmla="*/ 2897099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7175325 w 7476308"/>
              <a:gd name="connsiteY4" fmla="*/ 7329676 h 7597733"/>
              <a:gd name="connsiteX5" fmla="*/ 4670477 w 7476308"/>
              <a:gd name="connsiteY5" fmla="*/ 4428648 h 7597733"/>
              <a:gd name="connsiteX6" fmla="*/ 3730810 w 7476308"/>
              <a:gd name="connsiteY6" fmla="*/ 6633229 h 7597733"/>
              <a:gd name="connsiteX7" fmla="*/ 937363 w 7476308"/>
              <a:gd name="connsiteY7" fmla="*/ 6502958 h 7597733"/>
              <a:gd name="connsiteX8" fmla="*/ 0 w 7476308"/>
              <a:gd name="connsiteY8" fmla="*/ 4092391 h 7597733"/>
              <a:gd name="connsiteX9" fmla="*/ 0 w 7476308"/>
              <a:gd name="connsiteY9" fmla="*/ 0 h 7597733"/>
              <a:gd name="connsiteX10" fmla="*/ 0 w 7476308"/>
              <a:gd name="connsiteY10" fmla="*/ 0 h 7597733"/>
              <a:gd name="connsiteX0" fmla="*/ 0 w 7476308"/>
              <a:gd name="connsiteY0" fmla="*/ 0 h 7597733"/>
              <a:gd name="connsiteX1" fmla="*/ 2897099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5384103 w 7476308"/>
              <a:gd name="connsiteY4" fmla="*/ 6164756 h 7597733"/>
              <a:gd name="connsiteX5" fmla="*/ 4670477 w 7476308"/>
              <a:gd name="connsiteY5" fmla="*/ 4428648 h 7597733"/>
              <a:gd name="connsiteX6" fmla="*/ 3730810 w 7476308"/>
              <a:gd name="connsiteY6" fmla="*/ 6633229 h 7597733"/>
              <a:gd name="connsiteX7" fmla="*/ 937363 w 7476308"/>
              <a:gd name="connsiteY7" fmla="*/ 6502958 h 7597733"/>
              <a:gd name="connsiteX8" fmla="*/ 0 w 7476308"/>
              <a:gd name="connsiteY8" fmla="*/ 4092391 h 7597733"/>
              <a:gd name="connsiteX9" fmla="*/ 0 w 7476308"/>
              <a:gd name="connsiteY9" fmla="*/ 0 h 7597733"/>
              <a:gd name="connsiteX10" fmla="*/ 0 w 7476308"/>
              <a:gd name="connsiteY10" fmla="*/ 0 h 7597733"/>
              <a:gd name="connsiteX0" fmla="*/ 0 w 7476308"/>
              <a:gd name="connsiteY0" fmla="*/ 0 h 7603170"/>
              <a:gd name="connsiteX1" fmla="*/ 2897099 w 7476308"/>
              <a:gd name="connsiteY1" fmla="*/ 0 h 7603170"/>
              <a:gd name="connsiteX2" fmla="*/ 7476308 w 7476308"/>
              <a:gd name="connsiteY2" fmla="*/ 3505342 h 7603170"/>
              <a:gd name="connsiteX3" fmla="*/ 7476308 w 7476308"/>
              <a:gd name="connsiteY3" fmla="*/ 7597733 h 7603170"/>
              <a:gd name="connsiteX4" fmla="*/ 4670477 w 7476308"/>
              <a:gd name="connsiteY4" fmla="*/ 4428648 h 7603170"/>
              <a:gd name="connsiteX5" fmla="*/ 3730810 w 7476308"/>
              <a:gd name="connsiteY5" fmla="*/ 6633229 h 7603170"/>
              <a:gd name="connsiteX6" fmla="*/ 937363 w 7476308"/>
              <a:gd name="connsiteY6" fmla="*/ 6502958 h 7603170"/>
              <a:gd name="connsiteX7" fmla="*/ 0 w 7476308"/>
              <a:gd name="connsiteY7" fmla="*/ 4092391 h 7603170"/>
              <a:gd name="connsiteX8" fmla="*/ 0 w 7476308"/>
              <a:gd name="connsiteY8" fmla="*/ 0 h 7603170"/>
              <a:gd name="connsiteX9" fmla="*/ 0 w 7476308"/>
              <a:gd name="connsiteY9" fmla="*/ 0 h 7603170"/>
              <a:gd name="connsiteX0" fmla="*/ 0 w 7476308"/>
              <a:gd name="connsiteY0" fmla="*/ 0 h 6633229"/>
              <a:gd name="connsiteX1" fmla="*/ 2897099 w 7476308"/>
              <a:gd name="connsiteY1" fmla="*/ 0 h 6633229"/>
              <a:gd name="connsiteX2" fmla="*/ 7476308 w 7476308"/>
              <a:gd name="connsiteY2" fmla="*/ 3505342 h 6633229"/>
              <a:gd name="connsiteX3" fmla="*/ 4670477 w 7476308"/>
              <a:gd name="connsiteY3" fmla="*/ 4428648 h 6633229"/>
              <a:gd name="connsiteX4" fmla="*/ 3730810 w 7476308"/>
              <a:gd name="connsiteY4" fmla="*/ 6633229 h 6633229"/>
              <a:gd name="connsiteX5" fmla="*/ 937363 w 7476308"/>
              <a:gd name="connsiteY5" fmla="*/ 6502958 h 6633229"/>
              <a:gd name="connsiteX6" fmla="*/ 0 w 7476308"/>
              <a:gd name="connsiteY6" fmla="*/ 4092391 h 6633229"/>
              <a:gd name="connsiteX7" fmla="*/ 0 w 7476308"/>
              <a:gd name="connsiteY7" fmla="*/ 0 h 6633229"/>
              <a:gd name="connsiteX8" fmla="*/ 0 w 7476308"/>
              <a:gd name="connsiteY8" fmla="*/ 0 h 6633229"/>
              <a:gd name="connsiteX0" fmla="*/ 0 w 4670477"/>
              <a:gd name="connsiteY0" fmla="*/ 0 h 6633229"/>
              <a:gd name="connsiteX1" fmla="*/ 2897099 w 4670477"/>
              <a:gd name="connsiteY1" fmla="*/ 0 h 6633229"/>
              <a:gd name="connsiteX2" fmla="*/ 4670477 w 4670477"/>
              <a:gd name="connsiteY2" fmla="*/ 4428648 h 6633229"/>
              <a:gd name="connsiteX3" fmla="*/ 3730810 w 4670477"/>
              <a:gd name="connsiteY3" fmla="*/ 6633229 h 6633229"/>
              <a:gd name="connsiteX4" fmla="*/ 937363 w 4670477"/>
              <a:gd name="connsiteY4" fmla="*/ 6502958 h 6633229"/>
              <a:gd name="connsiteX5" fmla="*/ 0 w 4670477"/>
              <a:gd name="connsiteY5" fmla="*/ 4092391 h 6633229"/>
              <a:gd name="connsiteX6" fmla="*/ 0 w 4670477"/>
              <a:gd name="connsiteY6" fmla="*/ 0 h 6633229"/>
              <a:gd name="connsiteX7" fmla="*/ 0 w 4670477"/>
              <a:gd name="connsiteY7" fmla="*/ 0 h 6633229"/>
              <a:gd name="connsiteX0" fmla="*/ 0 w 3829368"/>
              <a:gd name="connsiteY0" fmla="*/ 0 h 6633229"/>
              <a:gd name="connsiteX1" fmla="*/ 2897099 w 3829368"/>
              <a:gd name="connsiteY1" fmla="*/ 0 h 6633229"/>
              <a:gd name="connsiteX2" fmla="*/ 3730810 w 3829368"/>
              <a:gd name="connsiteY2" fmla="*/ 6633229 h 6633229"/>
              <a:gd name="connsiteX3" fmla="*/ 937363 w 3829368"/>
              <a:gd name="connsiteY3" fmla="*/ 6502958 h 6633229"/>
              <a:gd name="connsiteX4" fmla="*/ 0 w 3829368"/>
              <a:gd name="connsiteY4" fmla="*/ 4092391 h 6633229"/>
              <a:gd name="connsiteX5" fmla="*/ 0 w 3829368"/>
              <a:gd name="connsiteY5" fmla="*/ 0 h 6633229"/>
              <a:gd name="connsiteX6" fmla="*/ 0 w 3829368"/>
              <a:gd name="connsiteY6" fmla="*/ 0 h 6633229"/>
              <a:gd name="connsiteX0" fmla="*/ 0 w 3789095"/>
              <a:gd name="connsiteY0" fmla="*/ 0 h 6633229"/>
              <a:gd name="connsiteX1" fmla="*/ 2897099 w 3789095"/>
              <a:gd name="connsiteY1" fmla="*/ 0 h 6633229"/>
              <a:gd name="connsiteX2" fmla="*/ 3730810 w 3789095"/>
              <a:gd name="connsiteY2" fmla="*/ 6633229 h 6633229"/>
              <a:gd name="connsiteX3" fmla="*/ 937363 w 3789095"/>
              <a:gd name="connsiteY3" fmla="*/ 6502958 h 6633229"/>
              <a:gd name="connsiteX4" fmla="*/ 0 w 3789095"/>
              <a:gd name="connsiteY4" fmla="*/ 4092391 h 6633229"/>
              <a:gd name="connsiteX5" fmla="*/ 0 w 3789095"/>
              <a:gd name="connsiteY5" fmla="*/ 0 h 6633229"/>
              <a:gd name="connsiteX6" fmla="*/ 0 w 3789095"/>
              <a:gd name="connsiteY6" fmla="*/ 0 h 6633229"/>
              <a:gd name="connsiteX0" fmla="*/ 0 w 3730810"/>
              <a:gd name="connsiteY0" fmla="*/ 0 h 6633229"/>
              <a:gd name="connsiteX1" fmla="*/ 2897099 w 3730810"/>
              <a:gd name="connsiteY1" fmla="*/ 0 h 6633229"/>
              <a:gd name="connsiteX2" fmla="*/ 3730810 w 3730810"/>
              <a:gd name="connsiteY2" fmla="*/ 6633229 h 6633229"/>
              <a:gd name="connsiteX3" fmla="*/ 937363 w 3730810"/>
              <a:gd name="connsiteY3" fmla="*/ 6502958 h 6633229"/>
              <a:gd name="connsiteX4" fmla="*/ 0 w 3730810"/>
              <a:gd name="connsiteY4" fmla="*/ 4092391 h 6633229"/>
              <a:gd name="connsiteX5" fmla="*/ 0 w 3730810"/>
              <a:gd name="connsiteY5" fmla="*/ 0 h 6633229"/>
              <a:gd name="connsiteX6" fmla="*/ 0 w 3730810"/>
              <a:gd name="connsiteY6" fmla="*/ 0 h 6633229"/>
              <a:gd name="connsiteX0" fmla="*/ 0 w 2954210"/>
              <a:gd name="connsiteY0" fmla="*/ 0 h 6502958"/>
              <a:gd name="connsiteX1" fmla="*/ 2897099 w 2954210"/>
              <a:gd name="connsiteY1" fmla="*/ 0 h 6502958"/>
              <a:gd name="connsiteX2" fmla="*/ 2954197 w 2954210"/>
              <a:gd name="connsiteY2" fmla="*/ 6457865 h 6502958"/>
              <a:gd name="connsiteX3" fmla="*/ 937363 w 2954210"/>
              <a:gd name="connsiteY3" fmla="*/ 6502958 h 6502958"/>
              <a:gd name="connsiteX4" fmla="*/ 0 w 2954210"/>
              <a:gd name="connsiteY4" fmla="*/ 4092391 h 6502958"/>
              <a:gd name="connsiteX5" fmla="*/ 0 w 2954210"/>
              <a:gd name="connsiteY5" fmla="*/ 0 h 6502958"/>
              <a:gd name="connsiteX6" fmla="*/ 0 w 2954210"/>
              <a:gd name="connsiteY6" fmla="*/ 0 h 6502958"/>
              <a:gd name="connsiteX0" fmla="*/ 0 w 2954210"/>
              <a:gd name="connsiteY0" fmla="*/ 0 h 6502958"/>
              <a:gd name="connsiteX1" fmla="*/ 2897099 w 2954210"/>
              <a:gd name="connsiteY1" fmla="*/ 0 h 6502958"/>
              <a:gd name="connsiteX2" fmla="*/ 2954197 w 2954210"/>
              <a:gd name="connsiteY2" fmla="*/ 6457865 h 6502958"/>
              <a:gd name="connsiteX3" fmla="*/ 937363 w 2954210"/>
              <a:gd name="connsiteY3" fmla="*/ 6502958 h 6502958"/>
              <a:gd name="connsiteX4" fmla="*/ 0 w 2954210"/>
              <a:gd name="connsiteY4" fmla="*/ 4092391 h 6502958"/>
              <a:gd name="connsiteX5" fmla="*/ 0 w 2954210"/>
              <a:gd name="connsiteY5" fmla="*/ 0 h 6502958"/>
              <a:gd name="connsiteX6" fmla="*/ 0 w 2954210"/>
              <a:gd name="connsiteY6" fmla="*/ 0 h 6502958"/>
              <a:gd name="connsiteX0" fmla="*/ 0 w 2954210"/>
              <a:gd name="connsiteY0" fmla="*/ 0 h 6457865"/>
              <a:gd name="connsiteX1" fmla="*/ 2897099 w 2954210"/>
              <a:gd name="connsiteY1" fmla="*/ 0 h 6457865"/>
              <a:gd name="connsiteX2" fmla="*/ 2954197 w 2954210"/>
              <a:gd name="connsiteY2" fmla="*/ 6457865 h 6457865"/>
              <a:gd name="connsiteX3" fmla="*/ 887259 w 2954210"/>
              <a:gd name="connsiteY3" fmla="*/ 6440328 h 6457865"/>
              <a:gd name="connsiteX4" fmla="*/ 0 w 2954210"/>
              <a:gd name="connsiteY4" fmla="*/ 4092391 h 6457865"/>
              <a:gd name="connsiteX5" fmla="*/ 0 w 2954210"/>
              <a:gd name="connsiteY5" fmla="*/ 0 h 6457865"/>
              <a:gd name="connsiteX6" fmla="*/ 0 w 2954210"/>
              <a:gd name="connsiteY6" fmla="*/ 0 h 6457865"/>
              <a:gd name="connsiteX0" fmla="*/ 0 w 2954210"/>
              <a:gd name="connsiteY0" fmla="*/ 0 h 6457865"/>
              <a:gd name="connsiteX1" fmla="*/ 2897099 w 2954210"/>
              <a:gd name="connsiteY1" fmla="*/ 0 h 6457865"/>
              <a:gd name="connsiteX2" fmla="*/ 2954197 w 2954210"/>
              <a:gd name="connsiteY2" fmla="*/ 6457865 h 6457865"/>
              <a:gd name="connsiteX3" fmla="*/ 887259 w 2954210"/>
              <a:gd name="connsiteY3" fmla="*/ 6440328 h 6457865"/>
              <a:gd name="connsiteX4" fmla="*/ 0 w 2954210"/>
              <a:gd name="connsiteY4" fmla="*/ 4092391 h 6457865"/>
              <a:gd name="connsiteX5" fmla="*/ 0 w 2954210"/>
              <a:gd name="connsiteY5" fmla="*/ 0 h 6457865"/>
              <a:gd name="connsiteX6" fmla="*/ 0 w 2954210"/>
              <a:gd name="connsiteY6" fmla="*/ 0 h 6457865"/>
              <a:gd name="connsiteX0" fmla="*/ 0 w 2954210"/>
              <a:gd name="connsiteY0" fmla="*/ 0 h 6457865"/>
              <a:gd name="connsiteX1" fmla="*/ 2897099 w 2954210"/>
              <a:gd name="connsiteY1" fmla="*/ 0 h 6457865"/>
              <a:gd name="connsiteX2" fmla="*/ 2954197 w 2954210"/>
              <a:gd name="connsiteY2" fmla="*/ 6457865 h 6457865"/>
              <a:gd name="connsiteX3" fmla="*/ 887259 w 2954210"/>
              <a:gd name="connsiteY3" fmla="*/ 6440328 h 6457865"/>
              <a:gd name="connsiteX4" fmla="*/ 0 w 2954210"/>
              <a:gd name="connsiteY4" fmla="*/ 4092391 h 6457865"/>
              <a:gd name="connsiteX5" fmla="*/ 0 w 2954210"/>
              <a:gd name="connsiteY5" fmla="*/ 0 h 6457865"/>
              <a:gd name="connsiteX6" fmla="*/ 0 w 2954210"/>
              <a:gd name="connsiteY6" fmla="*/ 0 h 6457865"/>
              <a:gd name="connsiteX0" fmla="*/ 0 w 2954210"/>
              <a:gd name="connsiteY0" fmla="*/ 0 h 6457865"/>
              <a:gd name="connsiteX1" fmla="*/ 2897099 w 2954210"/>
              <a:gd name="connsiteY1" fmla="*/ 0 h 6457865"/>
              <a:gd name="connsiteX2" fmla="*/ 2954197 w 2954210"/>
              <a:gd name="connsiteY2" fmla="*/ 6457865 h 6457865"/>
              <a:gd name="connsiteX3" fmla="*/ 887259 w 2954210"/>
              <a:gd name="connsiteY3" fmla="*/ 6440328 h 6457865"/>
              <a:gd name="connsiteX4" fmla="*/ 0 w 2954210"/>
              <a:gd name="connsiteY4" fmla="*/ 4092391 h 6457865"/>
              <a:gd name="connsiteX5" fmla="*/ 0 w 2954210"/>
              <a:gd name="connsiteY5" fmla="*/ 0 h 6457865"/>
              <a:gd name="connsiteX6" fmla="*/ 0 w 2954210"/>
              <a:gd name="connsiteY6" fmla="*/ 0 h 6457865"/>
              <a:gd name="connsiteX0" fmla="*/ 0 w 2954214"/>
              <a:gd name="connsiteY0" fmla="*/ 0 h 6457865"/>
              <a:gd name="connsiteX1" fmla="*/ 2909625 w 2954214"/>
              <a:gd name="connsiteY1" fmla="*/ 0 h 6457865"/>
              <a:gd name="connsiteX2" fmla="*/ 2954197 w 2954214"/>
              <a:gd name="connsiteY2" fmla="*/ 6457865 h 6457865"/>
              <a:gd name="connsiteX3" fmla="*/ 887259 w 2954214"/>
              <a:gd name="connsiteY3" fmla="*/ 6440328 h 6457865"/>
              <a:gd name="connsiteX4" fmla="*/ 0 w 2954214"/>
              <a:gd name="connsiteY4" fmla="*/ 4092391 h 6457865"/>
              <a:gd name="connsiteX5" fmla="*/ 0 w 2954214"/>
              <a:gd name="connsiteY5" fmla="*/ 0 h 6457865"/>
              <a:gd name="connsiteX6" fmla="*/ 0 w 2954214"/>
              <a:gd name="connsiteY6" fmla="*/ 0 h 6457865"/>
              <a:gd name="connsiteX0" fmla="*/ 0 w 2954242"/>
              <a:gd name="connsiteY0" fmla="*/ 3907 h 6461772"/>
              <a:gd name="connsiteX1" fmla="*/ 2933071 w 2954242"/>
              <a:gd name="connsiteY1" fmla="*/ 0 h 6461772"/>
              <a:gd name="connsiteX2" fmla="*/ 2954197 w 2954242"/>
              <a:gd name="connsiteY2" fmla="*/ 6461772 h 6461772"/>
              <a:gd name="connsiteX3" fmla="*/ 887259 w 2954242"/>
              <a:gd name="connsiteY3" fmla="*/ 6444235 h 6461772"/>
              <a:gd name="connsiteX4" fmla="*/ 0 w 2954242"/>
              <a:gd name="connsiteY4" fmla="*/ 4096298 h 6461772"/>
              <a:gd name="connsiteX5" fmla="*/ 0 w 2954242"/>
              <a:gd name="connsiteY5" fmla="*/ 3907 h 6461772"/>
              <a:gd name="connsiteX6" fmla="*/ 0 w 2954242"/>
              <a:gd name="connsiteY6" fmla="*/ 3907 h 646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4242" h="6461772">
                <a:moveTo>
                  <a:pt x="0" y="3907"/>
                </a:moveTo>
                <a:lnTo>
                  <a:pt x="2933071" y="0"/>
                </a:lnTo>
                <a:cubicBezTo>
                  <a:pt x="2941098" y="15774"/>
                  <a:pt x="2955144" y="6430132"/>
                  <a:pt x="2954197" y="6461772"/>
                </a:cubicBezTo>
                <a:cubicBezTo>
                  <a:pt x="2941612" y="6442148"/>
                  <a:pt x="920338" y="6439735"/>
                  <a:pt x="887259" y="6444235"/>
                </a:cubicBezTo>
                <a:cubicBezTo>
                  <a:pt x="252931" y="5747277"/>
                  <a:pt x="118649" y="5330437"/>
                  <a:pt x="0" y="4096298"/>
                </a:cubicBezTo>
                <a:lnTo>
                  <a:pt x="0" y="3907"/>
                </a:lnTo>
                <a:lnTo>
                  <a:pt x="0" y="390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latshållare för bild 3">
            <a:extLst>
              <a:ext uri="{FF2B5EF4-FFF2-40B4-BE49-F238E27FC236}">
                <a16:creationId xmlns:a16="http://schemas.microsoft.com/office/drawing/2014/main" id="{BF308462-1899-4B44-85C4-E857B1EA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549817">
            <a:off x="6792696" y="790836"/>
            <a:ext cx="4279113" cy="4568015"/>
          </a:xfrm>
          <a:prstGeom prst="round2DiagRect">
            <a:avLst>
              <a:gd name="adj1" fmla="val 43413"/>
              <a:gd name="adj2" fmla="val 0"/>
            </a:avLst>
          </a:prstGeom>
          <a:solidFill>
            <a:schemeClr val="tx2">
              <a:alpha val="84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sv-SE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3D6D32C4-CF2A-4531-BDF0-9775B888B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196" y="1720800"/>
            <a:ext cx="5057230" cy="403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21450B-C9A2-4212-850A-E639BD517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94" y="225574"/>
            <a:ext cx="505858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  <a:br>
              <a:rPr lang="sv-SE" dirty="0"/>
            </a:br>
            <a:r>
              <a:rPr lang="sv-SE" dirty="0"/>
              <a:t>2 rader</a:t>
            </a:r>
          </a:p>
        </p:txBody>
      </p:sp>
      <p:pic>
        <p:nvPicPr>
          <p:cNvPr id="11" name="Bildobjekt 10" descr="Region Kronobergs logotyp i vitt.">
            <a:extLst>
              <a:ext uri="{FF2B5EF4-FFF2-40B4-BE49-F238E27FC236}">
                <a16:creationId xmlns:a16="http://schemas.microsoft.com/office/drawing/2014/main" id="{4C65C9E4-6A18-4E47-AF4A-18AC385A4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11082" r="4760" b="13048"/>
          <a:stretch/>
        </p:blipFill>
        <p:spPr>
          <a:xfrm>
            <a:off x="10293701" y="6013437"/>
            <a:ext cx="1718777" cy="534864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220B82CF-9F6C-4273-AE3B-D391F3723301}"/>
              </a:ext>
            </a:extLst>
          </p:cNvPr>
          <p:cNvSpPr txBox="1"/>
          <p:nvPr userDrawn="1"/>
        </p:nvSpPr>
        <p:spPr>
          <a:xfrm>
            <a:off x="9328298" y="-1309051"/>
            <a:ext cx="2819400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sv-S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Lägg till en bild i bladet:</a:t>
            </a:r>
            <a:br>
              <a:rPr lang="sv-S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Klicka på symbolen –välj foto – infoga. </a:t>
            </a:r>
            <a:br>
              <a:rPr lang="sv-S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Ibland behöver man beskära fotot så att det fyller ut ytan. Ha fotot markerat – klicka på ”bildformat” – beskär – testa med ”anpassa” och ”fyll”.</a:t>
            </a:r>
          </a:p>
        </p:txBody>
      </p:sp>
    </p:spTree>
    <p:extLst>
      <p:ext uri="{BB962C8B-B14F-4D97-AF65-F5344CB8AC3E}">
        <p14:creationId xmlns:p14="http://schemas.microsoft.com/office/powerpoint/2010/main" val="1296689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nittsrubrik">
    <p:bg>
      <p:bgPr>
        <a:solidFill>
          <a:srgbClr val="4D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A76ECA-CF40-4A60-B309-60280244B6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151" y="2140535"/>
            <a:ext cx="5712278" cy="2387600"/>
          </a:xfrm>
        </p:spPr>
        <p:txBody>
          <a:bodyPr anchor="t" anchorCtr="0"/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68F530B-6E96-46BC-BBCC-51B064E6AC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9151" y="1442076"/>
            <a:ext cx="5711548" cy="474662"/>
          </a:xfrm>
        </p:spPr>
        <p:txBody>
          <a:bodyPr/>
          <a:lstStyle>
            <a:lvl1pPr marL="0" indent="0" algn="l">
              <a:buNone/>
              <a:defRPr sz="2700" cap="all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avsnitt</a:t>
            </a:r>
          </a:p>
        </p:txBody>
      </p:sp>
    </p:spTree>
    <p:extLst>
      <p:ext uri="{BB962C8B-B14F-4D97-AF65-F5344CB8AC3E}">
        <p14:creationId xmlns:p14="http://schemas.microsoft.com/office/powerpoint/2010/main" val="235800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bg>
      <p:bgPr>
        <a:solidFill>
          <a:srgbClr val="4D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9">
            <a:extLst>
              <a:ext uri="{FF2B5EF4-FFF2-40B4-BE49-F238E27FC236}">
                <a16:creationId xmlns:a16="http://schemas.microsoft.com/office/drawing/2014/main" id="{1709AE4F-DE07-4194-9808-48C512EAA1A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23900" y="823913"/>
            <a:ext cx="2038350" cy="1652587"/>
          </a:xfrm>
          <a:custGeom>
            <a:avLst/>
            <a:gdLst>
              <a:gd name="T0" fmla="*/ 212 w 1284"/>
              <a:gd name="T1" fmla="*/ 1035 h 1041"/>
              <a:gd name="T2" fmla="*/ 250 w 1284"/>
              <a:gd name="T3" fmla="*/ 1037 h 1041"/>
              <a:gd name="T4" fmla="*/ 306 w 1284"/>
              <a:gd name="T5" fmla="*/ 995 h 1041"/>
              <a:gd name="T6" fmla="*/ 432 w 1284"/>
              <a:gd name="T7" fmla="*/ 863 h 1041"/>
              <a:gd name="T8" fmla="*/ 532 w 1284"/>
              <a:gd name="T9" fmla="*/ 697 h 1041"/>
              <a:gd name="T10" fmla="*/ 580 w 1284"/>
              <a:gd name="T11" fmla="*/ 533 h 1041"/>
              <a:gd name="T12" fmla="*/ 592 w 1284"/>
              <a:gd name="T13" fmla="*/ 404 h 1041"/>
              <a:gd name="T14" fmla="*/ 574 w 1284"/>
              <a:gd name="T15" fmla="*/ 254 h 1041"/>
              <a:gd name="T16" fmla="*/ 506 w 1284"/>
              <a:gd name="T17" fmla="*/ 114 h 1041"/>
              <a:gd name="T18" fmla="*/ 408 w 1284"/>
              <a:gd name="T19" fmla="*/ 34 h 1041"/>
              <a:gd name="T20" fmla="*/ 300 w 1284"/>
              <a:gd name="T21" fmla="*/ 2 h 1041"/>
              <a:gd name="T22" fmla="*/ 218 w 1284"/>
              <a:gd name="T23" fmla="*/ 6 h 1041"/>
              <a:gd name="T24" fmla="*/ 118 w 1284"/>
              <a:gd name="T25" fmla="*/ 44 h 1041"/>
              <a:gd name="T26" fmla="*/ 46 w 1284"/>
              <a:gd name="T27" fmla="*/ 112 h 1041"/>
              <a:gd name="T28" fmla="*/ 6 w 1284"/>
              <a:gd name="T29" fmla="*/ 202 h 1041"/>
              <a:gd name="T30" fmla="*/ 2 w 1284"/>
              <a:gd name="T31" fmla="*/ 278 h 1041"/>
              <a:gd name="T32" fmla="*/ 32 w 1284"/>
              <a:gd name="T33" fmla="*/ 370 h 1041"/>
              <a:gd name="T34" fmla="*/ 92 w 1284"/>
              <a:gd name="T35" fmla="*/ 442 h 1041"/>
              <a:gd name="T36" fmla="*/ 178 w 1284"/>
              <a:gd name="T37" fmla="*/ 488 h 1041"/>
              <a:gd name="T38" fmla="*/ 250 w 1284"/>
              <a:gd name="T39" fmla="*/ 498 h 1041"/>
              <a:gd name="T40" fmla="*/ 350 w 1284"/>
              <a:gd name="T41" fmla="*/ 486 h 1041"/>
              <a:gd name="T42" fmla="*/ 386 w 1284"/>
              <a:gd name="T43" fmla="*/ 518 h 1041"/>
              <a:gd name="T44" fmla="*/ 338 w 1284"/>
              <a:gd name="T45" fmla="*/ 669 h 1041"/>
              <a:gd name="T46" fmla="*/ 258 w 1284"/>
              <a:gd name="T47" fmla="*/ 785 h 1041"/>
              <a:gd name="T48" fmla="*/ 144 w 1284"/>
              <a:gd name="T49" fmla="*/ 891 h 1041"/>
              <a:gd name="T50" fmla="*/ 126 w 1284"/>
              <a:gd name="T51" fmla="*/ 915 h 1041"/>
              <a:gd name="T52" fmla="*/ 132 w 1284"/>
              <a:gd name="T53" fmla="*/ 957 h 1041"/>
              <a:gd name="T54" fmla="*/ 884 w 1284"/>
              <a:gd name="T55" fmla="*/ 1019 h 1041"/>
              <a:gd name="T56" fmla="*/ 924 w 1284"/>
              <a:gd name="T57" fmla="*/ 1041 h 1041"/>
              <a:gd name="T58" fmla="*/ 960 w 1284"/>
              <a:gd name="T59" fmla="*/ 1025 h 1041"/>
              <a:gd name="T60" fmla="*/ 1070 w 1284"/>
              <a:gd name="T61" fmla="*/ 925 h 1041"/>
              <a:gd name="T62" fmla="*/ 1178 w 1284"/>
              <a:gd name="T63" fmla="*/ 787 h 1041"/>
              <a:gd name="T64" fmla="*/ 1260 w 1284"/>
              <a:gd name="T65" fmla="*/ 591 h 1041"/>
              <a:gd name="T66" fmla="*/ 1280 w 1284"/>
              <a:gd name="T67" fmla="*/ 470 h 1041"/>
              <a:gd name="T68" fmla="*/ 1282 w 1284"/>
              <a:gd name="T69" fmla="*/ 350 h 1041"/>
              <a:gd name="T70" fmla="*/ 1236 w 1284"/>
              <a:gd name="T71" fmla="*/ 176 h 1041"/>
              <a:gd name="T72" fmla="*/ 1150 w 1284"/>
              <a:gd name="T73" fmla="*/ 68 h 1041"/>
              <a:gd name="T74" fmla="*/ 1046 w 1284"/>
              <a:gd name="T75" fmla="*/ 12 h 1041"/>
              <a:gd name="T76" fmla="*/ 968 w 1284"/>
              <a:gd name="T77" fmla="*/ 0 h 1041"/>
              <a:gd name="T78" fmla="*/ 856 w 1284"/>
              <a:gd name="T79" fmla="*/ 22 h 1041"/>
              <a:gd name="T80" fmla="*/ 770 w 1284"/>
              <a:gd name="T81" fmla="*/ 76 h 1041"/>
              <a:gd name="T82" fmla="*/ 712 w 1284"/>
              <a:gd name="T83" fmla="*/ 154 h 1041"/>
              <a:gd name="T84" fmla="*/ 692 w 1284"/>
              <a:gd name="T85" fmla="*/ 252 h 1041"/>
              <a:gd name="T86" fmla="*/ 704 w 1284"/>
              <a:gd name="T87" fmla="*/ 326 h 1041"/>
              <a:gd name="T88" fmla="*/ 750 w 1284"/>
              <a:gd name="T89" fmla="*/ 410 h 1041"/>
              <a:gd name="T90" fmla="*/ 824 w 1284"/>
              <a:gd name="T91" fmla="*/ 468 h 1041"/>
              <a:gd name="T92" fmla="*/ 918 w 1284"/>
              <a:gd name="T93" fmla="*/ 496 h 1041"/>
              <a:gd name="T94" fmla="*/ 998 w 1284"/>
              <a:gd name="T95" fmla="*/ 494 h 1041"/>
              <a:gd name="T96" fmla="*/ 1082 w 1284"/>
              <a:gd name="T97" fmla="*/ 474 h 1041"/>
              <a:gd name="T98" fmla="*/ 1062 w 1284"/>
              <a:gd name="T99" fmla="*/ 597 h 1041"/>
              <a:gd name="T100" fmla="*/ 992 w 1284"/>
              <a:gd name="T101" fmla="*/ 731 h 1041"/>
              <a:gd name="T102" fmla="*/ 890 w 1284"/>
              <a:gd name="T103" fmla="*/ 847 h 1041"/>
              <a:gd name="T104" fmla="*/ 828 w 1284"/>
              <a:gd name="T105" fmla="*/ 897 h 1041"/>
              <a:gd name="T106" fmla="*/ 816 w 1284"/>
              <a:gd name="T107" fmla="*/ 935 h 1041"/>
              <a:gd name="T108" fmla="*/ 884 w 1284"/>
              <a:gd name="T109" fmla="*/ 1019 h 1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84" h="1041">
                <a:moveTo>
                  <a:pt x="192" y="1019"/>
                </a:moveTo>
                <a:lnTo>
                  <a:pt x="192" y="1019"/>
                </a:lnTo>
                <a:lnTo>
                  <a:pt x="202" y="1029"/>
                </a:lnTo>
                <a:lnTo>
                  <a:pt x="212" y="1035"/>
                </a:lnTo>
                <a:lnTo>
                  <a:pt x="222" y="1039"/>
                </a:lnTo>
                <a:lnTo>
                  <a:pt x="232" y="1041"/>
                </a:lnTo>
                <a:lnTo>
                  <a:pt x="240" y="1039"/>
                </a:lnTo>
                <a:lnTo>
                  <a:pt x="250" y="1037"/>
                </a:lnTo>
                <a:lnTo>
                  <a:pt x="260" y="1031"/>
                </a:lnTo>
                <a:lnTo>
                  <a:pt x="268" y="1025"/>
                </a:lnTo>
                <a:lnTo>
                  <a:pt x="268" y="1025"/>
                </a:lnTo>
                <a:lnTo>
                  <a:pt x="306" y="995"/>
                </a:lnTo>
                <a:lnTo>
                  <a:pt x="352" y="951"/>
                </a:lnTo>
                <a:lnTo>
                  <a:pt x="378" y="925"/>
                </a:lnTo>
                <a:lnTo>
                  <a:pt x="406" y="895"/>
                </a:lnTo>
                <a:lnTo>
                  <a:pt x="432" y="863"/>
                </a:lnTo>
                <a:lnTo>
                  <a:pt x="460" y="827"/>
                </a:lnTo>
                <a:lnTo>
                  <a:pt x="486" y="787"/>
                </a:lnTo>
                <a:lnTo>
                  <a:pt x="510" y="743"/>
                </a:lnTo>
                <a:lnTo>
                  <a:pt x="532" y="697"/>
                </a:lnTo>
                <a:lnTo>
                  <a:pt x="552" y="645"/>
                </a:lnTo>
                <a:lnTo>
                  <a:pt x="568" y="591"/>
                </a:lnTo>
                <a:lnTo>
                  <a:pt x="576" y="561"/>
                </a:lnTo>
                <a:lnTo>
                  <a:pt x="580" y="533"/>
                </a:lnTo>
                <a:lnTo>
                  <a:pt x="586" y="502"/>
                </a:lnTo>
                <a:lnTo>
                  <a:pt x="588" y="470"/>
                </a:lnTo>
                <a:lnTo>
                  <a:pt x="590" y="438"/>
                </a:lnTo>
                <a:lnTo>
                  <a:pt x="592" y="404"/>
                </a:lnTo>
                <a:lnTo>
                  <a:pt x="592" y="404"/>
                </a:lnTo>
                <a:lnTo>
                  <a:pt x="590" y="350"/>
                </a:lnTo>
                <a:lnTo>
                  <a:pt x="584" y="300"/>
                </a:lnTo>
                <a:lnTo>
                  <a:pt x="574" y="254"/>
                </a:lnTo>
                <a:lnTo>
                  <a:pt x="560" y="214"/>
                </a:lnTo>
                <a:lnTo>
                  <a:pt x="544" y="176"/>
                </a:lnTo>
                <a:lnTo>
                  <a:pt x="526" y="144"/>
                </a:lnTo>
                <a:lnTo>
                  <a:pt x="506" y="114"/>
                </a:lnTo>
                <a:lnTo>
                  <a:pt x="482" y="90"/>
                </a:lnTo>
                <a:lnTo>
                  <a:pt x="458" y="68"/>
                </a:lnTo>
                <a:lnTo>
                  <a:pt x="434" y="48"/>
                </a:lnTo>
                <a:lnTo>
                  <a:pt x="408" y="34"/>
                </a:lnTo>
                <a:lnTo>
                  <a:pt x="380" y="22"/>
                </a:lnTo>
                <a:lnTo>
                  <a:pt x="354" y="12"/>
                </a:lnTo>
                <a:lnTo>
                  <a:pt x="326" y="6"/>
                </a:lnTo>
                <a:lnTo>
                  <a:pt x="300" y="2"/>
                </a:lnTo>
                <a:lnTo>
                  <a:pt x="276" y="0"/>
                </a:lnTo>
                <a:lnTo>
                  <a:pt x="276" y="0"/>
                </a:lnTo>
                <a:lnTo>
                  <a:pt x="246" y="2"/>
                </a:lnTo>
                <a:lnTo>
                  <a:pt x="218" y="6"/>
                </a:lnTo>
                <a:lnTo>
                  <a:pt x="190" y="12"/>
                </a:lnTo>
                <a:lnTo>
                  <a:pt x="164" y="22"/>
                </a:lnTo>
                <a:lnTo>
                  <a:pt x="140" y="32"/>
                </a:lnTo>
                <a:lnTo>
                  <a:pt x="118" y="44"/>
                </a:lnTo>
                <a:lnTo>
                  <a:pt x="98" y="58"/>
                </a:lnTo>
                <a:lnTo>
                  <a:pt x="78" y="76"/>
                </a:lnTo>
                <a:lnTo>
                  <a:pt x="60" y="94"/>
                </a:lnTo>
                <a:lnTo>
                  <a:pt x="46" y="112"/>
                </a:lnTo>
                <a:lnTo>
                  <a:pt x="32" y="134"/>
                </a:lnTo>
                <a:lnTo>
                  <a:pt x="20" y="154"/>
                </a:lnTo>
                <a:lnTo>
                  <a:pt x="12" y="178"/>
                </a:lnTo>
                <a:lnTo>
                  <a:pt x="6" y="202"/>
                </a:lnTo>
                <a:lnTo>
                  <a:pt x="2" y="226"/>
                </a:lnTo>
                <a:lnTo>
                  <a:pt x="0" y="252"/>
                </a:lnTo>
                <a:lnTo>
                  <a:pt x="0" y="252"/>
                </a:lnTo>
                <a:lnTo>
                  <a:pt x="2" y="278"/>
                </a:lnTo>
                <a:lnTo>
                  <a:pt x="6" y="302"/>
                </a:lnTo>
                <a:lnTo>
                  <a:pt x="12" y="326"/>
                </a:lnTo>
                <a:lnTo>
                  <a:pt x="20" y="348"/>
                </a:lnTo>
                <a:lnTo>
                  <a:pt x="32" y="370"/>
                </a:lnTo>
                <a:lnTo>
                  <a:pt x="44" y="390"/>
                </a:lnTo>
                <a:lnTo>
                  <a:pt x="58" y="410"/>
                </a:lnTo>
                <a:lnTo>
                  <a:pt x="74" y="426"/>
                </a:lnTo>
                <a:lnTo>
                  <a:pt x="92" y="442"/>
                </a:lnTo>
                <a:lnTo>
                  <a:pt x="112" y="456"/>
                </a:lnTo>
                <a:lnTo>
                  <a:pt x="132" y="468"/>
                </a:lnTo>
                <a:lnTo>
                  <a:pt x="154" y="480"/>
                </a:lnTo>
                <a:lnTo>
                  <a:pt x="178" y="488"/>
                </a:lnTo>
                <a:lnTo>
                  <a:pt x="202" y="494"/>
                </a:lnTo>
                <a:lnTo>
                  <a:pt x="226" y="496"/>
                </a:lnTo>
                <a:lnTo>
                  <a:pt x="250" y="498"/>
                </a:lnTo>
                <a:lnTo>
                  <a:pt x="250" y="498"/>
                </a:lnTo>
                <a:lnTo>
                  <a:pt x="280" y="498"/>
                </a:lnTo>
                <a:lnTo>
                  <a:pt x="306" y="494"/>
                </a:lnTo>
                <a:lnTo>
                  <a:pt x="330" y="490"/>
                </a:lnTo>
                <a:lnTo>
                  <a:pt x="350" y="486"/>
                </a:lnTo>
                <a:lnTo>
                  <a:pt x="380" y="478"/>
                </a:lnTo>
                <a:lnTo>
                  <a:pt x="390" y="474"/>
                </a:lnTo>
                <a:lnTo>
                  <a:pt x="390" y="474"/>
                </a:lnTo>
                <a:lnTo>
                  <a:pt x="386" y="518"/>
                </a:lnTo>
                <a:lnTo>
                  <a:pt x="380" y="557"/>
                </a:lnTo>
                <a:lnTo>
                  <a:pt x="370" y="597"/>
                </a:lnTo>
                <a:lnTo>
                  <a:pt x="356" y="633"/>
                </a:lnTo>
                <a:lnTo>
                  <a:pt x="338" y="669"/>
                </a:lnTo>
                <a:lnTo>
                  <a:pt x="320" y="701"/>
                </a:lnTo>
                <a:lnTo>
                  <a:pt x="300" y="731"/>
                </a:lnTo>
                <a:lnTo>
                  <a:pt x="280" y="759"/>
                </a:lnTo>
                <a:lnTo>
                  <a:pt x="258" y="785"/>
                </a:lnTo>
                <a:lnTo>
                  <a:pt x="238" y="809"/>
                </a:lnTo>
                <a:lnTo>
                  <a:pt x="198" y="847"/>
                </a:lnTo>
                <a:lnTo>
                  <a:pt x="164" y="873"/>
                </a:lnTo>
                <a:lnTo>
                  <a:pt x="144" y="891"/>
                </a:lnTo>
                <a:lnTo>
                  <a:pt x="144" y="891"/>
                </a:lnTo>
                <a:lnTo>
                  <a:pt x="136" y="897"/>
                </a:lnTo>
                <a:lnTo>
                  <a:pt x="130" y="905"/>
                </a:lnTo>
                <a:lnTo>
                  <a:pt x="126" y="915"/>
                </a:lnTo>
                <a:lnTo>
                  <a:pt x="124" y="925"/>
                </a:lnTo>
                <a:lnTo>
                  <a:pt x="124" y="935"/>
                </a:lnTo>
                <a:lnTo>
                  <a:pt x="126" y="945"/>
                </a:lnTo>
                <a:lnTo>
                  <a:pt x="132" y="957"/>
                </a:lnTo>
                <a:lnTo>
                  <a:pt x="140" y="967"/>
                </a:lnTo>
                <a:lnTo>
                  <a:pt x="192" y="1019"/>
                </a:lnTo>
                <a:close/>
                <a:moveTo>
                  <a:pt x="884" y="1019"/>
                </a:moveTo>
                <a:lnTo>
                  <a:pt x="884" y="1019"/>
                </a:lnTo>
                <a:lnTo>
                  <a:pt x="894" y="1029"/>
                </a:lnTo>
                <a:lnTo>
                  <a:pt x="904" y="1035"/>
                </a:lnTo>
                <a:lnTo>
                  <a:pt x="914" y="1039"/>
                </a:lnTo>
                <a:lnTo>
                  <a:pt x="924" y="1041"/>
                </a:lnTo>
                <a:lnTo>
                  <a:pt x="932" y="1039"/>
                </a:lnTo>
                <a:lnTo>
                  <a:pt x="942" y="1037"/>
                </a:lnTo>
                <a:lnTo>
                  <a:pt x="952" y="1031"/>
                </a:lnTo>
                <a:lnTo>
                  <a:pt x="960" y="1025"/>
                </a:lnTo>
                <a:lnTo>
                  <a:pt x="960" y="1025"/>
                </a:lnTo>
                <a:lnTo>
                  <a:pt x="998" y="995"/>
                </a:lnTo>
                <a:lnTo>
                  <a:pt x="1044" y="951"/>
                </a:lnTo>
                <a:lnTo>
                  <a:pt x="1070" y="925"/>
                </a:lnTo>
                <a:lnTo>
                  <a:pt x="1098" y="895"/>
                </a:lnTo>
                <a:lnTo>
                  <a:pt x="1124" y="863"/>
                </a:lnTo>
                <a:lnTo>
                  <a:pt x="1152" y="827"/>
                </a:lnTo>
                <a:lnTo>
                  <a:pt x="1178" y="787"/>
                </a:lnTo>
                <a:lnTo>
                  <a:pt x="1202" y="743"/>
                </a:lnTo>
                <a:lnTo>
                  <a:pt x="1224" y="697"/>
                </a:lnTo>
                <a:lnTo>
                  <a:pt x="1244" y="645"/>
                </a:lnTo>
                <a:lnTo>
                  <a:pt x="1260" y="591"/>
                </a:lnTo>
                <a:lnTo>
                  <a:pt x="1268" y="561"/>
                </a:lnTo>
                <a:lnTo>
                  <a:pt x="1272" y="533"/>
                </a:lnTo>
                <a:lnTo>
                  <a:pt x="1278" y="502"/>
                </a:lnTo>
                <a:lnTo>
                  <a:pt x="1280" y="470"/>
                </a:lnTo>
                <a:lnTo>
                  <a:pt x="1282" y="438"/>
                </a:lnTo>
                <a:lnTo>
                  <a:pt x="1284" y="404"/>
                </a:lnTo>
                <a:lnTo>
                  <a:pt x="1284" y="404"/>
                </a:lnTo>
                <a:lnTo>
                  <a:pt x="1282" y="350"/>
                </a:lnTo>
                <a:lnTo>
                  <a:pt x="1276" y="300"/>
                </a:lnTo>
                <a:lnTo>
                  <a:pt x="1266" y="254"/>
                </a:lnTo>
                <a:lnTo>
                  <a:pt x="1252" y="214"/>
                </a:lnTo>
                <a:lnTo>
                  <a:pt x="1236" y="176"/>
                </a:lnTo>
                <a:lnTo>
                  <a:pt x="1218" y="144"/>
                </a:lnTo>
                <a:lnTo>
                  <a:pt x="1198" y="114"/>
                </a:lnTo>
                <a:lnTo>
                  <a:pt x="1174" y="90"/>
                </a:lnTo>
                <a:lnTo>
                  <a:pt x="1150" y="68"/>
                </a:lnTo>
                <a:lnTo>
                  <a:pt x="1126" y="48"/>
                </a:lnTo>
                <a:lnTo>
                  <a:pt x="1100" y="34"/>
                </a:lnTo>
                <a:lnTo>
                  <a:pt x="1072" y="22"/>
                </a:lnTo>
                <a:lnTo>
                  <a:pt x="1046" y="12"/>
                </a:lnTo>
                <a:lnTo>
                  <a:pt x="1018" y="6"/>
                </a:lnTo>
                <a:lnTo>
                  <a:pt x="992" y="2"/>
                </a:lnTo>
                <a:lnTo>
                  <a:pt x="968" y="0"/>
                </a:lnTo>
                <a:lnTo>
                  <a:pt x="968" y="0"/>
                </a:lnTo>
                <a:lnTo>
                  <a:pt x="938" y="2"/>
                </a:lnTo>
                <a:lnTo>
                  <a:pt x="910" y="6"/>
                </a:lnTo>
                <a:lnTo>
                  <a:pt x="882" y="12"/>
                </a:lnTo>
                <a:lnTo>
                  <a:pt x="856" y="22"/>
                </a:lnTo>
                <a:lnTo>
                  <a:pt x="832" y="32"/>
                </a:lnTo>
                <a:lnTo>
                  <a:pt x="810" y="44"/>
                </a:lnTo>
                <a:lnTo>
                  <a:pt x="788" y="58"/>
                </a:lnTo>
                <a:lnTo>
                  <a:pt x="770" y="76"/>
                </a:lnTo>
                <a:lnTo>
                  <a:pt x="752" y="94"/>
                </a:lnTo>
                <a:lnTo>
                  <a:pt x="738" y="112"/>
                </a:lnTo>
                <a:lnTo>
                  <a:pt x="724" y="134"/>
                </a:lnTo>
                <a:lnTo>
                  <a:pt x="712" y="154"/>
                </a:lnTo>
                <a:lnTo>
                  <a:pt x="704" y="178"/>
                </a:lnTo>
                <a:lnTo>
                  <a:pt x="698" y="202"/>
                </a:lnTo>
                <a:lnTo>
                  <a:pt x="694" y="226"/>
                </a:lnTo>
                <a:lnTo>
                  <a:pt x="692" y="252"/>
                </a:lnTo>
                <a:lnTo>
                  <a:pt x="692" y="252"/>
                </a:lnTo>
                <a:lnTo>
                  <a:pt x="694" y="278"/>
                </a:lnTo>
                <a:lnTo>
                  <a:pt x="698" y="302"/>
                </a:lnTo>
                <a:lnTo>
                  <a:pt x="704" y="326"/>
                </a:lnTo>
                <a:lnTo>
                  <a:pt x="712" y="348"/>
                </a:lnTo>
                <a:lnTo>
                  <a:pt x="724" y="370"/>
                </a:lnTo>
                <a:lnTo>
                  <a:pt x="736" y="390"/>
                </a:lnTo>
                <a:lnTo>
                  <a:pt x="750" y="410"/>
                </a:lnTo>
                <a:lnTo>
                  <a:pt x="766" y="426"/>
                </a:lnTo>
                <a:lnTo>
                  <a:pt x="784" y="442"/>
                </a:lnTo>
                <a:lnTo>
                  <a:pt x="804" y="456"/>
                </a:lnTo>
                <a:lnTo>
                  <a:pt x="824" y="468"/>
                </a:lnTo>
                <a:lnTo>
                  <a:pt x="846" y="480"/>
                </a:lnTo>
                <a:lnTo>
                  <a:pt x="870" y="488"/>
                </a:lnTo>
                <a:lnTo>
                  <a:pt x="894" y="494"/>
                </a:lnTo>
                <a:lnTo>
                  <a:pt x="918" y="496"/>
                </a:lnTo>
                <a:lnTo>
                  <a:pt x="942" y="498"/>
                </a:lnTo>
                <a:lnTo>
                  <a:pt x="942" y="498"/>
                </a:lnTo>
                <a:lnTo>
                  <a:pt x="972" y="498"/>
                </a:lnTo>
                <a:lnTo>
                  <a:pt x="998" y="494"/>
                </a:lnTo>
                <a:lnTo>
                  <a:pt x="1022" y="490"/>
                </a:lnTo>
                <a:lnTo>
                  <a:pt x="1042" y="486"/>
                </a:lnTo>
                <a:lnTo>
                  <a:pt x="1072" y="478"/>
                </a:lnTo>
                <a:lnTo>
                  <a:pt x="1082" y="474"/>
                </a:lnTo>
                <a:lnTo>
                  <a:pt x="1082" y="474"/>
                </a:lnTo>
                <a:lnTo>
                  <a:pt x="1078" y="518"/>
                </a:lnTo>
                <a:lnTo>
                  <a:pt x="1072" y="557"/>
                </a:lnTo>
                <a:lnTo>
                  <a:pt x="1062" y="597"/>
                </a:lnTo>
                <a:lnTo>
                  <a:pt x="1048" y="633"/>
                </a:lnTo>
                <a:lnTo>
                  <a:pt x="1030" y="669"/>
                </a:lnTo>
                <a:lnTo>
                  <a:pt x="1012" y="701"/>
                </a:lnTo>
                <a:lnTo>
                  <a:pt x="992" y="731"/>
                </a:lnTo>
                <a:lnTo>
                  <a:pt x="972" y="759"/>
                </a:lnTo>
                <a:lnTo>
                  <a:pt x="950" y="785"/>
                </a:lnTo>
                <a:lnTo>
                  <a:pt x="928" y="809"/>
                </a:lnTo>
                <a:lnTo>
                  <a:pt x="890" y="847"/>
                </a:lnTo>
                <a:lnTo>
                  <a:pt x="856" y="873"/>
                </a:lnTo>
                <a:lnTo>
                  <a:pt x="834" y="891"/>
                </a:lnTo>
                <a:lnTo>
                  <a:pt x="834" y="891"/>
                </a:lnTo>
                <a:lnTo>
                  <a:pt x="828" y="897"/>
                </a:lnTo>
                <a:lnTo>
                  <a:pt x="822" y="905"/>
                </a:lnTo>
                <a:lnTo>
                  <a:pt x="818" y="915"/>
                </a:lnTo>
                <a:lnTo>
                  <a:pt x="816" y="925"/>
                </a:lnTo>
                <a:lnTo>
                  <a:pt x="816" y="935"/>
                </a:lnTo>
                <a:lnTo>
                  <a:pt x="818" y="945"/>
                </a:lnTo>
                <a:lnTo>
                  <a:pt x="824" y="957"/>
                </a:lnTo>
                <a:lnTo>
                  <a:pt x="832" y="967"/>
                </a:lnTo>
                <a:lnTo>
                  <a:pt x="884" y="101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EA76ECA-CF40-4A60-B309-60280244B60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305051" y="1693862"/>
            <a:ext cx="8153400" cy="4113213"/>
          </a:xfrm>
        </p:spPr>
        <p:txBody>
          <a:bodyPr anchor="t" anchorCtr="0"/>
          <a:lstStyle>
            <a:lvl1pPr algn="l">
              <a:lnSpc>
                <a:spcPts val="6800"/>
              </a:lnSpc>
              <a:defRPr sz="5400">
                <a:solidFill>
                  <a:schemeClr val="tx1"/>
                </a:solidFill>
                <a:latin typeface="Brandon Grotesque Bold" panose="020B0803020203060202" pitchFamily="34" charset="0"/>
              </a:defRPr>
            </a:lvl1pPr>
          </a:lstStyle>
          <a:p>
            <a:r>
              <a:rPr lang="sv-SE" dirty="0"/>
              <a:t>citat</a:t>
            </a:r>
          </a:p>
        </p:txBody>
      </p:sp>
    </p:spTree>
    <p:extLst>
      <p:ext uri="{BB962C8B-B14F-4D97-AF65-F5344CB8AC3E}">
        <p14:creationId xmlns:p14="http://schemas.microsoft.com/office/powerpoint/2010/main" val="3008545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&amp; stora siffror">
    <p:bg>
      <p:bgPr>
        <a:solidFill>
          <a:srgbClr val="4D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3D6D32C4-CF2A-4531-BDF0-9775B888B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196" y="1719954"/>
            <a:ext cx="5057230" cy="403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21450B-C9A2-4212-850A-E639BD517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94" y="230156"/>
            <a:ext cx="505858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Brandon Grotesque Black" panose="020B0A03020203060202" pitchFamily="34" charset="0"/>
              </a:defRPr>
            </a:lvl1pPr>
          </a:lstStyle>
          <a:p>
            <a:r>
              <a:rPr lang="sv-SE" dirty="0"/>
              <a:t>Rubrik</a:t>
            </a:r>
            <a:br>
              <a:rPr lang="sv-SE" dirty="0"/>
            </a:br>
            <a:r>
              <a:rPr lang="sv-SE" dirty="0"/>
              <a:t>2 rader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22B9DBBF-BB63-4AEC-AC1D-C803A4C8C6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1725" y="1395663"/>
            <a:ext cx="5381080" cy="4411579"/>
          </a:xfrm>
        </p:spPr>
        <p:txBody>
          <a:bodyPr wrap="none">
            <a:normAutofit/>
          </a:bodyPr>
          <a:lstStyle>
            <a:lvl1pPr marL="0" indent="0" algn="ctr">
              <a:lnSpc>
                <a:spcPts val="25000"/>
              </a:lnSpc>
              <a:spcBef>
                <a:spcPts val="0"/>
              </a:spcBef>
              <a:buNone/>
              <a:defRPr sz="22000">
                <a:solidFill>
                  <a:schemeClr val="accent4"/>
                </a:solidFill>
                <a:latin typeface="Brandon Grotesque Black" panose="020B0A03020203060202" pitchFamily="34" charset="0"/>
              </a:defRPr>
            </a:lvl1pPr>
          </a:lstStyle>
          <a:p>
            <a:pPr lvl="0"/>
            <a:r>
              <a:rPr lang="sv-SE"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4729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innehå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E2DAA93-7C8C-4D51-93DF-15EE88B4A9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8650" y="1719263"/>
            <a:ext cx="9670382" cy="403985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21450B-C9A2-4212-850A-E639BD517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94" y="230157"/>
            <a:ext cx="9669809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Brandon Grotesque Black" panose="020B0A03020203060202" pitchFamily="34" charset="0"/>
              </a:defRPr>
            </a:lvl1pPr>
          </a:lstStyle>
          <a:p>
            <a:r>
              <a:rPr lang="sv-SE" dirty="0"/>
              <a:t>Rubrik</a:t>
            </a:r>
            <a:br>
              <a:rPr lang="sv-SE" dirty="0"/>
            </a:br>
            <a:r>
              <a:rPr lang="sv-SE" dirty="0"/>
              <a:t>2 rader</a:t>
            </a:r>
          </a:p>
        </p:txBody>
      </p:sp>
    </p:spTree>
    <p:extLst>
      <p:ext uri="{BB962C8B-B14F-4D97-AF65-F5344CB8AC3E}">
        <p14:creationId xmlns:p14="http://schemas.microsoft.com/office/powerpoint/2010/main" val="3944948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bg>
      <p:bgPr>
        <a:solidFill>
          <a:srgbClr val="4D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21450B-C9A2-4212-850A-E639BD517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94" y="230157"/>
            <a:ext cx="9669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Brandon Grotesque Black" panose="020B0A03020203060202" pitchFamily="34" charset="0"/>
              </a:defRPr>
            </a:lvl1pPr>
          </a:lstStyle>
          <a:p>
            <a:r>
              <a:rPr lang="sv-SE" dirty="0"/>
              <a:t>Rubrik</a:t>
            </a:r>
            <a:br>
              <a:rPr lang="sv-SE" dirty="0"/>
            </a:br>
            <a:r>
              <a:rPr lang="sv-SE" dirty="0"/>
              <a:t>2 rader</a:t>
            </a:r>
          </a:p>
        </p:txBody>
      </p:sp>
    </p:spTree>
    <p:extLst>
      <p:ext uri="{BB962C8B-B14F-4D97-AF65-F5344CB8AC3E}">
        <p14:creationId xmlns:p14="http://schemas.microsoft.com/office/powerpoint/2010/main" val="3121966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solidFill>
          <a:srgbClr val="4D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393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">
    <p:bg>
      <p:bgPr>
        <a:solidFill>
          <a:srgbClr val="4D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C7A09AD-8787-54E2-737F-657992EC1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7032055E-18AF-4C39-8C8F-38FE826D2A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552" y="1382567"/>
            <a:ext cx="3238896" cy="457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5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2 sp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E2DAA93-7C8C-4D51-93DF-15EE88B4A9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8651" y="1719263"/>
            <a:ext cx="4649202" cy="403985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21450B-C9A2-4212-850A-E639BD517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94" y="230157"/>
            <a:ext cx="9669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Brandon Grotesque Black" panose="020B0A03020203060202" pitchFamily="34" charset="0"/>
              </a:defRPr>
            </a:lvl1pPr>
          </a:lstStyle>
          <a:p>
            <a:r>
              <a:rPr lang="sv-SE" dirty="0"/>
              <a:t>Rubrik</a:t>
            </a:r>
            <a:br>
              <a:rPr lang="sv-SE" dirty="0"/>
            </a:br>
            <a:r>
              <a:rPr lang="sv-SE" dirty="0"/>
              <a:t>2 rader</a:t>
            </a:r>
          </a:p>
        </p:txBody>
      </p:sp>
      <p:sp>
        <p:nvSpPr>
          <p:cNvPr id="6" name="Platshållare för innehåll 3">
            <a:extLst>
              <a:ext uri="{FF2B5EF4-FFF2-40B4-BE49-F238E27FC236}">
                <a16:creationId xmlns:a16="http://schemas.microsoft.com/office/drawing/2014/main" id="{080DDE41-53B5-421A-9E94-B341E8631D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33788" y="1719263"/>
            <a:ext cx="4649202" cy="403985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22740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till vä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E5368555-1434-4513-B4A0-A0D3F34EC8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82063"/>
          </a:xfrm>
          <a:solidFill>
            <a:schemeClr val="accent6">
              <a:lumMod val="60000"/>
              <a:lumOff val="40000"/>
            </a:schemeClr>
          </a:solidFill>
        </p:spPr>
        <p:txBody>
          <a:bodyPr lIns="252000" tIns="144000" rIns="72000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3D6D32C4-CF2A-4531-BDF0-9775B888B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796" y="1720800"/>
            <a:ext cx="5057230" cy="403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21450B-C9A2-4212-850A-E639BD517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794" y="239181"/>
            <a:ext cx="5058583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Rubrik</a:t>
            </a:r>
            <a:br>
              <a:rPr lang="sv-SE" dirty="0"/>
            </a:br>
            <a:r>
              <a:rPr lang="sv-SE" dirty="0"/>
              <a:t>2 rader</a:t>
            </a:r>
          </a:p>
        </p:txBody>
      </p:sp>
    </p:spTree>
    <p:extLst>
      <p:ext uri="{BB962C8B-B14F-4D97-AF65-F5344CB8AC3E}">
        <p14:creationId xmlns:p14="http://schemas.microsoft.com/office/powerpoint/2010/main" val="2292254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till hög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: diagonala rundade hörn 4">
            <a:extLst>
              <a:ext uri="{FF2B5EF4-FFF2-40B4-BE49-F238E27FC236}">
                <a16:creationId xmlns:a16="http://schemas.microsoft.com/office/drawing/2014/main" id="{E7008C88-C1C1-4F6D-8A76-1E0E454A1DE5}"/>
              </a:ext>
            </a:extLst>
          </p:cNvPr>
          <p:cNvSpPr/>
          <p:nvPr userDrawn="1"/>
        </p:nvSpPr>
        <p:spPr>
          <a:xfrm>
            <a:off x="9271347" y="445079"/>
            <a:ext cx="2954242" cy="6461772"/>
          </a:xfrm>
          <a:custGeom>
            <a:avLst/>
            <a:gdLst>
              <a:gd name="connsiteX0" fmla="*/ 0 w 7476308"/>
              <a:gd name="connsiteY0" fmla="*/ 0 h 7597733"/>
              <a:gd name="connsiteX1" fmla="*/ 3970966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7476308 w 7476308"/>
              <a:gd name="connsiteY4" fmla="*/ 7597733 h 7597733"/>
              <a:gd name="connsiteX5" fmla="*/ 3505342 w 7476308"/>
              <a:gd name="connsiteY5" fmla="*/ 7597733 h 7597733"/>
              <a:gd name="connsiteX6" fmla="*/ 0 w 7476308"/>
              <a:gd name="connsiteY6" fmla="*/ 4092391 h 7597733"/>
              <a:gd name="connsiteX7" fmla="*/ 0 w 7476308"/>
              <a:gd name="connsiteY7" fmla="*/ 0 h 7597733"/>
              <a:gd name="connsiteX8" fmla="*/ 0 w 7476308"/>
              <a:gd name="connsiteY8" fmla="*/ 0 h 7597733"/>
              <a:gd name="connsiteX0" fmla="*/ 0 w 7476308"/>
              <a:gd name="connsiteY0" fmla="*/ 0 h 7597733"/>
              <a:gd name="connsiteX1" fmla="*/ 2878147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7476308 w 7476308"/>
              <a:gd name="connsiteY4" fmla="*/ 7597733 h 7597733"/>
              <a:gd name="connsiteX5" fmla="*/ 3505342 w 7476308"/>
              <a:gd name="connsiteY5" fmla="*/ 7597733 h 7597733"/>
              <a:gd name="connsiteX6" fmla="*/ 0 w 7476308"/>
              <a:gd name="connsiteY6" fmla="*/ 4092391 h 7597733"/>
              <a:gd name="connsiteX7" fmla="*/ 0 w 7476308"/>
              <a:gd name="connsiteY7" fmla="*/ 0 h 7597733"/>
              <a:gd name="connsiteX8" fmla="*/ 0 w 7476308"/>
              <a:gd name="connsiteY8" fmla="*/ 0 h 7597733"/>
              <a:gd name="connsiteX0" fmla="*/ 0 w 7476308"/>
              <a:gd name="connsiteY0" fmla="*/ 0 h 7597733"/>
              <a:gd name="connsiteX1" fmla="*/ 2897099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7476308 w 7476308"/>
              <a:gd name="connsiteY4" fmla="*/ 7597733 h 7597733"/>
              <a:gd name="connsiteX5" fmla="*/ 3505342 w 7476308"/>
              <a:gd name="connsiteY5" fmla="*/ 7597733 h 7597733"/>
              <a:gd name="connsiteX6" fmla="*/ 0 w 7476308"/>
              <a:gd name="connsiteY6" fmla="*/ 4092391 h 7597733"/>
              <a:gd name="connsiteX7" fmla="*/ 0 w 7476308"/>
              <a:gd name="connsiteY7" fmla="*/ 0 h 7597733"/>
              <a:gd name="connsiteX8" fmla="*/ 0 w 7476308"/>
              <a:gd name="connsiteY8" fmla="*/ 0 h 7597733"/>
              <a:gd name="connsiteX0" fmla="*/ 0 w 7476308"/>
              <a:gd name="connsiteY0" fmla="*/ 0 h 7597733"/>
              <a:gd name="connsiteX1" fmla="*/ 2897099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7476308 w 7476308"/>
              <a:gd name="connsiteY4" fmla="*/ 7597733 h 7597733"/>
              <a:gd name="connsiteX5" fmla="*/ 3505342 w 7476308"/>
              <a:gd name="connsiteY5" fmla="*/ 7597733 h 7597733"/>
              <a:gd name="connsiteX6" fmla="*/ 937363 w 7476308"/>
              <a:gd name="connsiteY6" fmla="*/ 6502958 h 7597733"/>
              <a:gd name="connsiteX7" fmla="*/ 0 w 7476308"/>
              <a:gd name="connsiteY7" fmla="*/ 4092391 h 7597733"/>
              <a:gd name="connsiteX8" fmla="*/ 0 w 7476308"/>
              <a:gd name="connsiteY8" fmla="*/ 0 h 7597733"/>
              <a:gd name="connsiteX9" fmla="*/ 0 w 7476308"/>
              <a:gd name="connsiteY9" fmla="*/ 0 h 7597733"/>
              <a:gd name="connsiteX0" fmla="*/ 0 w 7476308"/>
              <a:gd name="connsiteY0" fmla="*/ 0 h 7597733"/>
              <a:gd name="connsiteX1" fmla="*/ 2897099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7476308 w 7476308"/>
              <a:gd name="connsiteY4" fmla="*/ 7597733 h 7597733"/>
              <a:gd name="connsiteX5" fmla="*/ 3317452 w 7476308"/>
              <a:gd name="connsiteY5" fmla="*/ 6858697 h 7597733"/>
              <a:gd name="connsiteX6" fmla="*/ 937363 w 7476308"/>
              <a:gd name="connsiteY6" fmla="*/ 6502958 h 7597733"/>
              <a:gd name="connsiteX7" fmla="*/ 0 w 7476308"/>
              <a:gd name="connsiteY7" fmla="*/ 4092391 h 7597733"/>
              <a:gd name="connsiteX8" fmla="*/ 0 w 7476308"/>
              <a:gd name="connsiteY8" fmla="*/ 0 h 7597733"/>
              <a:gd name="connsiteX9" fmla="*/ 0 w 7476308"/>
              <a:gd name="connsiteY9" fmla="*/ 0 h 7597733"/>
              <a:gd name="connsiteX0" fmla="*/ 0 w 7476308"/>
              <a:gd name="connsiteY0" fmla="*/ 0 h 7597733"/>
              <a:gd name="connsiteX1" fmla="*/ 2897099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7476308 w 7476308"/>
              <a:gd name="connsiteY4" fmla="*/ 7597733 h 7597733"/>
              <a:gd name="connsiteX5" fmla="*/ 3317452 w 7476308"/>
              <a:gd name="connsiteY5" fmla="*/ 6858697 h 7597733"/>
              <a:gd name="connsiteX6" fmla="*/ 937363 w 7476308"/>
              <a:gd name="connsiteY6" fmla="*/ 6502958 h 7597733"/>
              <a:gd name="connsiteX7" fmla="*/ 0 w 7476308"/>
              <a:gd name="connsiteY7" fmla="*/ 4092391 h 7597733"/>
              <a:gd name="connsiteX8" fmla="*/ 0 w 7476308"/>
              <a:gd name="connsiteY8" fmla="*/ 0 h 7597733"/>
              <a:gd name="connsiteX9" fmla="*/ 0 w 7476308"/>
              <a:gd name="connsiteY9" fmla="*/ 0 h 7597733"/>
              <a:gd name="connsiteX0" fmla="*/ 0 w 7476308"/>
              <a:gd name="connsiteY0" fmla="*/ 0 h 7597733"/>
              <a:gd name="connsiteX1" fmla="*/ 2897099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7476308 w 7476308"/>
              <a:gd name="connsiteY4" fmla="*/ 7597733 h 7597733"/>
              <a:gd name="connsiteX5" fmla="*/ 3730810 w 7476308"/>
              <a:gd name="connsiteY5" fmla="*/ 6633229 h 7597733"/>
              <a:gd name="connsiteX6" fmla="*/ 937363 w 7476308"/>
              <a:gd name="connsiteY6" fmla="*/ 6502958 h 7597733"/>
              <a:gd name="connsiteX7" fmla="*/ 0 w 7476308"/>
              <a:gd name="connsiteY7" fmla="*/ 4092391 h 7597733"/>
              <a:gd name="connsiteX8" fmla="*/ 0 w 7476308"/>
              <a:gd name="connsiteY8" fmla="*/ 0 h 7597733"/>
              <a:gd name="connsiteX9" fmla="*/ 0 w 7476308"/>
              <a:gd name="connsiteY9" fmla="*/ 0 h 7597733"/>
              <a:gd name="connsiteX0" fmla="*/ 0 w 7476308"/>
              <a:gd name="connsiteY0" fmla="*/ 0 h 7597733"/>
              <a:gd name="connsiteX1" fmla="*/ 2897099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4670477 w 7476308"/>
              <a:gd name="connsiteY4" fmla="*/ 4428648 h 7597733"/>
              <a:gd name="connsiteX5" fmla="*/ 3730810 w 7476308"/>
              <a:gd name="connsiteY5" fmla="*/ 6633229 h 7597733"/>
              <a:gd name="connsiteX6" fmla="*/ 937363 w 7476308"/>
              <a:gd name="connsiteY6" fmla="*/ 6502958 h 7597733"/>
              <a:gd name="connsiteX7" fmla="*/ 0 w 7476308"/>
              <a:gd name="connsiteY7" fmla="*/ 4092391 h 7597733"/>
              <a:gd name="connsiteX8" fmla="*/ 0 w 7476308"/>
              <a:gd name="connsiteY8" fmla="*/ 0 h 7597733"/>
              <a:gd name="connsiteX9" fmla="*/ 0 w 7476308"/>
              <a:gd name="connsiteY9" fmla="*/ 0 h 7597733"/>
              <a:gd name="connsiteX0" fmla="*/ 0 w 7476308"/>
              <a:gd name="connsiteY0" fmla="*/ 0 h 7597733"/>
              <a:gd name="connsiteX1" fmla="*/ 2897099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7175325 w 7476308"/>
              <a:gd name="connsiteY4" fmla="*/ 7329676 h 7597733"/>
              <a:gd name="connsiteX5" fmla="*/ 4670477 w 7476308"/>
              <a:gd name="connsiteY5" fmla="*/ 4428648 h 7597733"/>
              <a:gd name="connsiteX6" fmla="*/ 3730810 w 7476308"/>
              <a:gd name="connsiteY6" fmla="*/ 6633229 h 7597733"/>
              <a:gd name="connsiteX7" fmla="*/ 937363 w 7476308"/>
              <a:gd name="connsiteY7" fmla="*/ 6502958 h 7597733"/>
              <a:gd name="connsiteX8" fmla="*/ 0 w 7476308"/>
              <a:gd name="connsiteY8" fmla="*/ 4092391 h 7597733"/>
              <a:gd name="connsiteX9" fmla="*/ 0 w 7476308"/>
              <a:gd name="connsiteY9" fmla="*/ 0 h 7597733"/>
              <a:gd name="connsiteX10" fmla="*/ 0 w 7476308"/>
              <a:gd name="connsiteY10" fmla="*/ 0 h 7597733"/>
              <a:gd name="connsiteX0" fmla="*/ 0 w 7476308"/>
              <a:gd name="connsiteY0" fmla="*/ 0 h 7597733"/>
              <a:gd name="connsiteX1" fmla="*/ 2897099 w 7476308"/>
              <a:gd name="connsiteY1" fmla="*/ 0 h 7597733"/>
              <a:gd name="connsiteX2" fmla="*/ 7476308 w 7476308"/>
              <a:gd name="connsiteY2" fmla="*/ 3505342 h 7597733"/>
              <a:gd name="connsiteX3" fmla="*/ 7476308 w 7476308"/>
              <a:gd name="connsiteY3" fmla="*/ 7597733 h 7597733"/>
              <a:gd name="connsiteX4" fmla="*/ 5384103 w 7476308"/>
              <a:gd name="connsiteY4" fmla="*/ 6164756 h 7597733"/>
              <a:gd name="connsiteX5" fmla="*/ 4670477 w 7476308"/>
              <a:gd name="connsiteY5" fmla="*/ 4428648 h 7597733"/>
              <a:gd name="connsiteX6" fmla="*/ 3730810 w 7476308"/>
              <a:gd name="connsiteY6" fmla="*/ 6633229 h 7597733"/>
              <a:gd name="connsiteX7" fmla="*/ 937363 w 7476308"/>
              <a:gd name="connsiteY7" fmla="*/ 6502958 h 7597733"/>
              <a:gd name="connsiteX8" fmla="*/ 0 w 7476308"/>
              <a:gd name="connsiteY8" fmla="*/ 4092391 h 7597733"/>
              <a:gd name="connsiteX9" fmla="*/ 0 w 7476308"/>
              <a:gd name="connsiteY9" fmla="*/ 0 h 7597733"/>
              <a:gd name="connsiteX10" fmla="*/ 0 w 7476308"/>
              <a:gd name="connsiteY10" fmla="*/ 0 h 7597733"/>
              <a:gd name="connsiteX0" fmla="*/ 0 w 7476308"/>
              <a:gd name="connsiteY0" fmla="*/ 0 h 7603170"/>
              <a:gd name="connsiteX1" fmla="*/ 2897099 w 7476308"/>
              <a:gd name="connsiteY1" fmla="*/ 0 h 7603170"/>
              <a:gd name="connsiteX2" fmla="*/ 7476308 w 7476308"/>
              <a:gd name="connsiteY2" fmla="*/ 3505342 h 7603170"/>
              <a:gd name="connsiteX3" fmla="*/ 7476308 w 7476308"/>
              <a:gd name="connsiteY3" fmla="*/ 7597733 h 7603170"/>
              <a:gd name="connsiteX4" fmla="*/ 4670477 w 7476308"/>
              <a:gd name="connsiteY4" fmla="*/ 4428648 h 7603170"/>
              <a:gd name="connsiteX5" fmla="*/ 3730810 w 7476308"/>
              <a:gd name="connsiteY5" fmla="*/ 6633229 h 7603170"/>
              <a:gd name="connsiteX6" fmla="*/ 937363 w 7476308"/>
              <a:gd name="connsiteY6" fmla="*/ 6502958 h 7603170"/>
              <a:gd name="connsiteX7" fmla="*/ 0 w 7476308"/>
              <a:gd name="connsiteY7" fmla="*/ 4092391 h 7603170"/>
              <a:gd name="connsiteX8" fmla="*/ 0 w 7476308"/>
              <a:gd name="connsiteY8" fmla="*/ 0 h 7603170"/>
              <a:gd name="connsiteX9" fmla="*/ 0 w 7476308"/>
              <a:gd name="connsiteY9" fmla="*/ 0 h 7603170"/>
              <a:gd name="connsiteX0" fmla="*/ 0 w 7476308"/>
              <a:gd name="connsiteY0" fmla="*/ 0 h 6633229"/>
              <a:gd name="connsiteX1" fmla="*/ 2897099 w 7476308"/>
              <a:gd name="connsiteY1" fmla="*/ 0 h 6633229"/>
              <a:gd name="connsiteX2" fmla="*/ 7476308 w 7476308"/>
              <a:gd name="connsiteY2" fmla="*/ 3505342 h 6633229"/>
              <a:gd name="connsiteX3" fmla="*/ 4670477 w 7476308"/>
              <a:gd name="connsiteY3" fmla="*/ 4428648 h 6633229"/>
              <a:gd name="connsiteX4" fmla="*/ 3730810 w 7476308"/>
              <a:gd name="connsiteY4" fmla="*/ 6633229 h 6633229"/>
              <a:gd name="connsiteX5" fmla="*/ 937363 w 7476308"/>
              <a:gd name="connsiteY5" fmla="*/ 6502958 h 6633229"/>
              <a:gd name="connsiteX6" fmla="*/ 0 w 7476308"/>
              <a:gd name="connsiteY6" fmla="*/ 4092391 h 6633229"/>
              <a:gd name="connsiteX7" fmla="*/ 0 w 7476308"/>
              <a:gd name="connsiteY7" fmla="*/ 0 h 6633229"/>
              <a:gd name="connsiteX8" fmla="*/ 0 w 7476308"/>
              <a:gd name="connsiteY8" fmla="*/ 0 h 6633229"/>
              <a:gd name="connsiteX0" fmla="*/ 0 w 4670477"/>
              <a:gd name="connsiteY0" fmla="*/ 0 h 6633229"/>
              <a:gd name="connsiteX1" fmla="*/ 2897099 w 4670477"/>
              <a:gd name="connsiteY1" fmla="*/ 0 h 6633229"/>
              <a:gd name="connsiteX2" fmla="*/ 4670477 w 4670477"/>
              <a:gd name="connsiteY2" fmla="*/ 4428648 h 6633229"/>
              <a:gd name="connsiteX3" fmla="*/ 3730810 w 4670477"/>
              <a:gd name="connsiteY3" fmla="*/ 6633229 h 6633229"/>
              <a:gd name="connsiteX4" fmla="*/ 937363 w 4670477"/>
              <a:gd name="connsiteY4" fmla="*/ 6502958 h 6633229"/>
              <a:gd name="connsiteX5" fmla="*/ 0 w 4670477"/>
              <a:gd name="connsiteY5" fmla="*/ 4092391 h 6633229"/>
              <a:gd name="connsiteX6" fmla="*/ 0 w 4670477"/>
              <a:gd name="connsiteY6" fmla="*/ 0 h 6633229"/>
              <a:gd name="connsiteX7" fmla="*/ 0 w 4670477"/>
              <a:gd name="connsiteY7" fmla="*/ 0 h 6633229"/>
              <a:gd name="connsiteX0" fmla="*/ 0 w 3829368"/>
              <a:gd name="connsiteY0" fmla="*/ 0 h 6633229"/>
              <a:gd name="connsiteX1" fmla="*/ 2897099 w 3829368"/>
              <a:gd name="connsiteY1" fmla="*/ 0 h 6633229"/>
              <a:gd name="connsiteX2" fmla="*/ 3730810 w 3829368"/>
              <a:gd name="connsiteY2" fmla="*/ 6633229 h 6633229"/>
              <a:gd name="connsiteX3" fmla="*/ 937363 w 3829368"/>
              <a:gd name="connsiteY3" fmla="*/ 6502958 h 6633229"/>
              <a:gd name="connsiteX4" fmla="*/ 0 w 3829368"/>
              <a:gd name="connsiteY4" fmla="*/ 4092391 h 6633229"/>
              <a:gd name="connsiteX5" fmla="*/ 0 w 3829368"/>
              <a:gd name="connsiteY5" fmla="*/ 0 h 6633229"/>
              <a:gd name="connsiteX6" fmla="*/ 0 w 3829368"/>
              <a:gd name="connsiteY6" fmla="*/ 0 h 6633229"/>
              <a:gd name="connsiteX0" fmla="*/ 0 w 3789095"/>
              <a:gd name="connsiteY0" fmla="*/ 0 h 6633229"/>
              <a:gd name="connsiteX1" fmla="*/ 2897099 w 3789095"/>
              <a:gd name="connsiteY1" fmla="*/ 0 h 6633229"/>
              <a:gd name="connsiteX2" fmla="*/ 3730810 w 3789095"/>
              <a:gd name="connsiteY2" fmla="*/ 6633229 h 6633229"/>
              <a:gd name="connsiteX3" fmla="*/ 937363 w 3789095"/>
              <a:gd name="connsiteY3" fmla="*/ 6502958 h 6633229"/>
              <a:gd name="connsiteX4" fmla="*/ 0 w 3789095"/>
              <a:gd name="connsiteY4" fmla="*/ 4092391 h 6633229"/>
              <a:gd name="connsiteX5" fmla="*/ 0 w 3789095"/>
              <a:gd name="connsiteY5" fmla="*/ 0 h 6633229"/>
              <a:gd name="connsiteX6" fmla="*/ 0 w 3789095"/>
              <a:gd name="connsiteY6" fmla="*/ 0 h 6633229"/>
              <a:gd name="connsiteX0" fmla="*/ 0 w 3730810"/>
              <a:gd name="connsiteY0" fmla="*/ 0 h 6633229"/>
              <a:gd name="connsiteX1" fmla="*/ 2897099 w 3730810"/>
              <a:gd name="connsiteY1" fmla="*/ 0 h 6633229"/>
              <a:gd name="connsiteX2" fmla="*/ 3730810 w 3730810"/>
              <a:gd name="connsiteY2" fmla="*/ 6633229 h 6633229"/>
              <a:gd name="connsiteX3" fmla="*/ 937363 w 3730810"/>
              <a:gd name="connsiteY3" fmla="*/ 6502958 h 6633229"/>
              <a:gd name="connsiteX4" fmla="*/ 0 w 3730810"/>
              <a:gd name="connsiteY4" fmla="*/ 4092391 h 6633229"/>
              <a:gd name="connsiteX5" fmla="*/ 0 w 3730810"/>
              <a:gd name="connsiteY5" fmla="*/ 0 h 6633229"/>
              <a:gd name="connsiteX6" fmla="*/ 0 w 3730810"/>
              <a:gd name="connsiteY6" fmla="*/ 0 h 6633229"/>
              <a:gd name="connsiteX0" fmla="*/ 0 w 2954210"/>
              <a:gd name="connsiteY0" fmla="*/ 0 h 6502958"/>
              <a:gd name="connsiteX1" fmla="*/ 2897099 w 2954210"/>
              <a:gd name="connsiteY1" fmla="*/ 0 h 6502958"/>
              <a:gd name="connsiteX2" fmla="*/ 2954197 w 2954210"/>
              <a:gd name="connsiteY2" fmla="*/ 6457865 h 6502958"/>
              <a:gd name="connsiteX3" fmla="*/ 937363 w 2954210"/>
              <a:gd name="connsiteY3" fmla="*/ 6502958 h 6502958"/>
              <a:gd name="connsiteX4" fmla="*/ 0 w 2954210"/>
              <a:gd name="connsiteY4" fmla="*/ 4092391 h 6502958"/>
              <a:gd name="connsiteX5" fmla="*/ 0 w 2954210"/>
              <a:gd name="connsiteY5" fmla="*/ 0 h 6502958"/>
              <a:gd name="connsiteX6" fmla="*/ 0 w 2954210"/>
              <a:gd name="connsiteY6" fmla="*/ 0 h 6502958"/>
              <a:gd name="connsiteX0" fmla="*/ 0 w 2954210"/>
              <a:gd name="connsiteY0" fmla="*/ 0 h 6502958"/>
              <a:gd name="connsiteX1" fmla="*/ 2897099 w 2954210"/>
              <a:gd name="connsiteY1" fmla="*/ 0 h 6502958"/>
              <a:gd name="connsiteX2" fmla="*/ 2954197 w 2954210"/>
              <a:gd name="connsiteY2" fmla="*/ 6457865 h 6502958"/>
              <a:gd name="connsiteX3" fmla="*/ 937363 w 2954210"/>
              <a:gd name="connsiteY3" fmla="*/ 6502958 h 6502958"/>
              <a:gd name="connsiteX4" fmla="*/ 0 w 2954210"/>
              <a:gd name="connsiteY4" fmla="*/ 4092391 h 6502958"/>
              <a:gd name="connsiteX5" fmla="*/ 0 w 2954210"/>
              <a:gd name="connsiteY5" fmla="*/ 0 h 6502958"/>
              <a:gd name="connsiteX6" fmla="*/ 0 w 2954210"/>
              <a:gd name="connsiteY6" fmla="*/ 0 h 6502958"/>
              <a:gd name="connsiteX0" fmla="*/ 0 w 2954210"/>
              <a:gd name="connsiteY0" fmla="*/ 0 h 6457865"/>
              <a:gd name="connsiteX1" fmla="*/ 2897099 w 2954210"/>
              <a:gd name="connsiteY1" fmla="*/ 0 h 6457865"/>
              <a:gd name="connsiteX2" fmla="*/ 2954197 w 2954210"/>
              <a:gd name="connsiteY2" fmla="*/ 6457865 h 6457865"/>
              <a:gd name="connsiteX3" fmla="*/ 887259 w 2954210"/>
              <a:gd name="connsiteY3" fmla="*/ 6440328 h 6457865"/>
              <a:gd name="connsiteX4" fmla="*/ 0 w 2954210"/>
              <a:gd name="connsiteY4" fmla="*/ 4092391 h 6457865"/>
              <a:gd name="connsiteX5" fmla="*/ 0 w 2954210"/>
              <a:gd name="connsiteY5" fmla="*/ 0 h 6457865"/>
              <a:gd name="connsiteX6" fmla="*/ 0 w 2954210"/>
              <a:gd name="connsiteY6" fmla="*/ 0 h 6457865"/>
              <a:gd name="connsiteX0" fmla="*/ 0 w 2954210"/>
              <a:gd name="connsiteY0" fmla="*/ 0 h 6457865"/>
              <a:gd name="connsiteX1" fmla="*/ 2897099 w 2954210"/>
              <a:gd name="connsiteY1" fmla="*/ 0 h 6457865"/>
              <a:gd name="connsiteX2" fmla="*/ 2954197 w 2954210"/>
              <a:gd name="connsiteY2" fmla="*/ 6457865 h 6457865"/>
              <a:gd name="connsiteX3" fmla="*/ 887259 w 2954210"/>
              <a:gd name="connsiteY3" fmla="*/ 6440328 h 6457865"/>
              <a:gd name="connsiteX4" fmla="*/ 0 w 2954210"/>
              <a:gd name="connsiteY4" fmla="*/ 4092391 h 6457865"/>
              <a:gd name="connsiteX5" fmla="*/ 0 w 2954210"/>
              <a:gd name="connsiteY5" fmla="*/ 0 h 6457865"/>
              <a:gd name="connsiteX6" fmla="*/ 0 w 2954210"/>
              <a:gd name="connsiteY6" fmla="*/ 0 h 6457865"/>
              <a:gd name="connsiteX0" fmla="*/ 0 w 2954210"/>
              <a:gd name="connsiteY0" fmla="*/ 0 h 6457865"/>
              <a:gd name="connsiteX1" fmla="*/ 2897099 w 2954210"/>
              <a:gd name="connsiteY1" fmla="*/ 0 h 6457865"/>
              <a:gd name="connsiteX2" fmla="*/ 2954197 w 2954210"/>
              <a:gd name="connsiteY2" fmla="*/ 6457865 h 6457865"/>
              <a:gd name="connsiteX3" fmla="*/ 887259 w 2954210"/>
              <a:gd name="connsiteY3" fmla="*/ 6440328 h 6457865"/>
              <a:gd name="connsiteX4" fmla="*/ 0 w 2954210"/>
              <a:gd name="connsiteY4" fmla="*/ 4092391 h 6457865"/>
              <a:gd name="connsiteX5" fmla="*/ 0 w 2954210"/>
              <a:gd name="connsiteY5" fmla="*/ 0 h 6457865"/>
              <a:gd name="connsiteX6" fmla="*/ 0 w 2954210"/>
              <a:gd name="connsiteY6" fmla="*/ 0 h 6457865"/>
              <a:gd name="connsiteX0" fmla="*/ 0 w 2954210"/>
              <a:gd name="connsiteY0" fmla="*/ 0 h 6457865"/>
              <a:gd name="connsiteX1" fmla="*/ 2897099 w 2954210"/>
              <a:gd name="connsiteY1" fmla="*/ 0 h 6457865"/>
              <a:gd name="connsiteX2" fmla="*/ 2954197 w 2954210"/>
              <a:gd name="connsiteY2" fmla="*/ 6457865 h 6457865"/>
              <a:gd name="connsiteX3" fmla="*/ 887259 w 2954210"/>
              <a:gd name="connsiteY3" fmla="*/ 6440328 h 6457865"/>
              <a:gd name="connsiteX4" fmla="*/ 0 w 2954210"/>
              <a:gd name="connsiteY4" fmla="*/ 4092391 h 6457865"/>
              <a:gd name="connsiteX5" fmla="*/ 0 w 2954210"/>
              <a:gd name="connsiteY5" fmla="*/ 0 h 6457865"/>
              <a:gd name="connsiteX6" fmla="*/ 0 w 2954210"/>
              <a:gd name="connsiteY6" fmla="*/ 0 h 6457865"/>
              <a:gd name="connsiteX0" fmla="*/ 0 w 2954214"/>
              <a:gd name="connsiteY0" fmla="*/ 0 h 6457865"/>
              <a:gd name="connsiteX1" fmla="*/ 2909625 w 2954214"/>
              <a:gd name="connsiteY1" fmla="*/ 0 h 6457865"/>
              <a:gd name="connsiteX2" fmla="*/ 2954197 w 2954214"/>
              <a:gd name="connsiteY2" fmla="*/ 6457865 h 6457865"/>
              <a:gd name="connsiteX3" fmla="*/ 887259 w 2954214"/>
              <a:gd name="connsiteY3" fmla="*/ 6440328 h 6457865"/>
              <a:gd name="connsiteX4" fmla="*/ 0 w 2954214"/>
              <a:gd name="connsiteY4" fmla="*/ 4092391 h 6457865"/>
              <a:gd name="connsiteX5" fmla="*/ 0 w 2954214"/>
              <a:gd name="connsiteY5" fmla="*/ 0 h 6457865"/>
              <a:gd name="connsiteX6" fmla="*/ 0 w 2954214"/>
              <a:gd name="connsiteY6" fmla="*/ 0 h 6457865"/>
              <a:gd name="connsiteX0" fmla="*/ 0 w 2954242"/>
              <a:gd name="connsiteY0" fmla="*/ 3907 h 6461772"/>
              <a:gd name="connsiteX1" fmla="*/ 2933071 w 2954242"/>
              <a:gd name="connsiteY1" fmla="*/ 0 h 6461772"/>
              <a:gd name="connsiteX2" fmla="*/ 2954197 w 2954242"/>
              <a:gd name="connsiteY2" fmla="*/ 6461772 h 6461772"/>
              <a:gd name="connsiteX3" fmla="*/ 887259 w 2954242"/>
              <a:gd name="connsiteY3" fmla="*/ 6444235 h 6461772"/>
              <a:gd name="connsiteX4" fmla="*/ 0 w 2954242"/>
              <a:gd name="connsiteY4" fmla="*/ 4096298 h 6461772"/>
              <a:gd name="connsiteX5" fmla="*/ 0 w 2954242"/>
              <a:gd name="connsiteY5" fmla="*/ 3907 h 6461772"/>
              <a:gd name="connsiteX6" fmla="*/ 0 w 2954242"/>
              <a:gd name="connsiteY6" fmla="*/ 3907 h 646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4242" h="6461772">
                <a:moveTo>
                  <a:pt x="0" y="3907"/>
                </a:moveTo>
                <a:lnTo>
                  <a:pt x="2933071" y="0"/>
                </a:lnTo>
                <a:cubicBezTo>
                  <a:pt x="2941098" y="15774"/>
                  <a:pt x="2955144" y="6430132"/>
                  <a:pt x="2954197" y="6461772"/>
                </a:cubicBezTo>
                <a:cubicBezTo>
                  <a:pt x="2941612" y="6442148"/>
                  <a:pt x="920338" y="6439735"/>
                  <a:pt x="887259" y="6444235"/>
                </a:cubicBezTo>
                <a:cubicBezTo>
                  <a:pt x="252931" y="5747277"/>
                  <a:pt x="118649" y="5330437"/>
                  <a:pt x="0" y="4096298"/>
                </a:cubicBezTo>
                <a:lnTo>
                  <a:pt x="0" y="3907"/>
                </a:lnTo>
                <a:lnTo>
                  <a:pt x="0" y="390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latshållare för bild 3">
            <a:extLst>
              <a:ext uri="{FF2B5EF4-FFF2-40B4-BE49-F238E27FC236}">
                <a16:creationId xmlns:a16="http://schemas.microsoft.com/office/drawing/2014/main" id="{BF308462-1899-4B44-85C4-E857B1EA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549817">
            <a:off x="6792696" y="790836"/>
            <a:ext cx="4279113" cy="4568015"/>
          </a:xfrm>
          <a:prstGeom prst="round2DiagRect">
            <a:avLst>
              <a:gd name="adj1" fmla="val 43413"/>
              <a:gd name="adj2" fmla="val 0"/>
            </a:avLst>
          </a:prstGeom>
          <a:solidFill>
            <a:schemeClr val="accent4">
              <a:alpha val="84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3D6D32C4-CF2A-4531-BDF0-9775B888B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196" y="1720800"/>
            <a:ext cx="5057230" cy="403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21450B-C9A2-4212-850A-E639BD517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94" y="225574"/>
            <a:ext cx="5058583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Rubrik</a:t>
            </a:r>
            <a:br>
              <a:rPr lang="sv-SE" dirty="0"/>
            </a:br>
            <a:r>
              <a:rPr lang="sv-SE" dirty="0"/>
              <a:t>2 rader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035530D-EC0A-4A8F-AB0F-982880DFD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11082" r="4760" b="13048"/>
          <a:stretch/>
        </p:blipFill>
        <p:spPr>
          <a:xfrm>
            <a:off x="10293701" y="6013437"/>
            <a:ext cx="1718777" cy="534864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82E62618-C8F3-498A-A987-94B31979706D}"/>
              </a:ext>
            </a:extLst>
          </p:cNvPr>
          <p:cNvSpPr txBox="1"/>
          <p:nvPr userDrawn="1"/>
        </p:nvSpPr>
        <p:spPr>
          <a:xfrm>
            <a:off x="9328298" y="-1309051"/>
            <a:ext cx="2819400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Lägg till en bild i bladet:</a:t>
            </a:r>
            <a:br>
              <a:rPr lang="sv-S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Klicka på symbolen –välj foto – infoga. </a:t>
            </a:r>
            <a:br>
              <a:rPr lang="sv-S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Ibland behöver man beskära fotot så att det fyller ut ytan. Ha fotot markerat – klicka på ”bildformat” – beskär – testa med ”anpassa” och ”fyll”.</a:t>
            </a:r>
          </a:p>
        </p:txBody>
      </p:sp>
    </p:spTree>
    <p:extLst>
      <p:ext uri="{BB962C8B-B14F-4D97-AF65-F5344CB8AC3E}">
        <p14:creationId xmlns:p14="http://schemas.microsoft.com/office/powerpoint/2010/main" val="143587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nitts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A76ECA-CF40-4A60-B309-60280244B6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151" y="2140535"/>
            <a:ext cx="5712278" cy="2387600"/>
          </a:xfrm>
        </p:spPr>
        <p:txBody>
          <a:bodyPr anchor="t" anchorCtr="0"/>
          <a:lstStyle>
            <a:lvl1pPr algn="l">
              <a:defRPr sz="520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68F530B-6E96-46BC-BBCC-51B064E6AC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9151" y="1442076"/>
            <a:ext cx="5711548" cy="474662"/>
          </a:xfrm>
        </p:spPr>
        <p:txBody>
          <a:bodyPr/>
          <a:lstStyle>
            <a:lvl1pPr marL="0" indent="0" algn="l">
              <a:buNone/>
              <a:defRPr sz="2700" cap="all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avsnitt</a:t>
            </a:r>
          </a:p>
        </p:txBody>
      </p:sp>
    </p:spTree>
    <p:extLst>
      <p:ext uri="{BB962C8B-B14F-4D97-AF65-F5344CB8AC3E}">
        <p14:creationId xmlns:p14="http://schemas.microsoft.com/office/powerpoint/2010/main" val="4080508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9">
            <a:extLst>
              <a:ext uri="{FF2B5EF4-FFF2-40B4-BE49-F238E27FC236}">
                <a16:creationId xmlns:a16="http://schemas.microsoft.com/office/drawing/2014/main" id="{1709AE4F-DE07-4194-9808-48C512EAA1A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23900" y="823913"/>
            <a:ext cx="2038350" cy="1652587"/>
          </a:xfrm>
          <a:custGeom>
            <a:avLst/>
            <a:gdLst>
              <a:gd name="T0" fmla="*/ 212 w 1284"/>
              <a:gd name="T1" fmla="*/ 1035 h 1041"/>
              <a:gd name="T2" fmla="*/ 250 w 1284"/>
              <a:gd name="T3" fmla="*/ 1037 h 1041"/>
              <a:gd name="T4" fmla="*/ 306 w 1284"/>
              <a:gd name="T5" fmla="*/ 995 h 1041"/>
              <a:gd name="T6" fmla="*/ 432 w 1284"/>
              <a:gd name="T7" fmla="*/ 863 h 1041"/>
              <a:gd name="T8" fmla="*/ 532 w 1284"/>
              <a:gd name="T9" fmla="*/ 697 h 1041"/>
              <a:gd name="T10" fmla="*/ 580 w 1284"/>
              <a:gd name="T11" fmla="*/ 533 h 1041"/>
              <a:gd name="T12" fmla="*/ 592 w 1284"/>
              <a:gd name="T13" fmla="*/ 404 h 1041"/>
              <a:gd name="T14" fmla="*/ 574 w 1284"/>
              <a:gd name="T15" fmla="*/ 254 h 1041"/>
              <a:gd name="T16" fmla="*/ 506 w 1284"/>
              <a:gd name="T17" fmla="*/ 114 h 1041"/>
              <a:gd name="T18" fmla="*/ 408 w 1284"/>
              <a:gd name="T19" fmla="*/ 34 h 1041"/>
              <a:gd name="T20" fmla="*/ 300 w 1284"/>
              <a:gd name="T21" fmla="*/ 2 h 1041"/>
              <a:gd name="T22" fmla="*/ 218 w 1284"/>
              <a:gd name="T23" fmla="*/ 6 h 1041"/>
              <a:gd name="T24" fmla="*/ 118 w 1284"/>
              <a:gd name="T25" fmla="*/ 44 h 1041"/>
              <a:gd name="T26" fmla="*/ 46 w 1284"/>
              <a:gd name="T27" fmla="*/ 112 h 1041"/>
              <a:gd name="T28" fmla="*/ 6 w 1284"/>
              <a:gd name="T29" fmla="*/ 202 h 1041"/>
              <a:gd name="T30" fmla="*/ 2 w 1284"/>
              <a:gd name="T31" fmla="*/ 278 h 1041"/>
              <a:gd name="T32" fmla="*/ 32 w 1284"/>
              <a:gd name="T33" fmla="*/ 370 h 1041"/>
              <a:gd name="T34" fmla="*/ 92 w 1284"/>
              <a:gd name="T35" fmla="*/ 442 h 1041"/>
              <a:gd name="T36" fmla="*/ 178 w 1284"/>
              <a:gd name="T37" fmla="*/ 488 h 1041"/>
              <a:gd name="T38" fmla="*/ 250 w 1284"/>
              <a:gd name="T39" fmla="*/ 498 h 1041"/>
              <a:gd name="T40" fmla="*/ 350 w 1284"/>
              <a:gd name="T41" fmla="*/ 486 h 1041"/>
              <a:gd name="T42" fmla="*/ 386 w 1284"/>
              <a:gd name="T43" fmla="*/ 518 h 1041"/>
              <a:gd name="T44" fmla="*/ 338 w 1284"/>
              <a:gd name="T45" fmla="*/ 669 h 1041"/>
              <a:gd name="T46" fmla="*/ 258 w 1284"/>
              <a:gd name="T47" fmla="*/ 785 h 1041"/>
              <a:gd name="T48" fmla="*/ 144 w 1284"/>
              <a:gd name="T49" fmla="*/ 891 h 1041"/>
              <a:gd name="T50" fmla="*/ 126 w 1284"/>
              <a:gd name="T51" fmla="*/ 915 h 1041"/>
              <a:gd name="T52" fmla="*/ 132 w 1284"/>
              <a:gd name="T53" fmla="*/ 957 h 1041"/>
              <a:gd name="T54" fmla="*/ 884 w 1284"/>
              <a:gd name="T55" fmla="*/ 1019 h 1041"/>
              <a:gd name="T56" fmla="*/ 924 w 1284"/>
              <a:gd name="T57" fmla="*/ 1041 h 1041"/>
              <a:gd name="T58" fmla="*/ 960 w 1284"/>
              <a:gd name="T59" fmla="*/ 1025 h 1041"/>
              <a:gd name="T60" fmla="*/ 1070 w 1284"/>
              <a:gd name="T61" fmla="*/ 925 h 1041"/>
              <a:gd name="T62" fmla="*/ 1178 w 1284"/>
              <a:gd name="T63" fmla="*/ 787 h 1041"/>
              <a:gd name="T64" fmla="*/ 1260 w 1284"/>
              <a:gd name="T65" fmla="*/ 591 h 1041"/>
              <a:gd name="T66" fmla="*/ 1280 w 1284"/>
              <a:gd name="T67" fmla="*/ 470 h 1041"/>
              <a:gd name="T68" fmla="*/ 1282 w 1284"/>
              <a:gd name="T69" fmla="*/ 350 h 1041"/>
              <a:gd name="T70" fmla="*/ 1236 w 1284"/>
              <a:gd name="T71" fmla="*/ 176 h 1041"/>
              <a:gd name="T72" fmla="*/ 1150 w 1284"/>
              <a:gd name="T73" fmla="*/ 68 h 1041"/>
              <a:gd name="T74" fmla="*/ 1046 w 1284"/>
              <a:gd name="T75" fmla="*/ 12 h 1041"/>
              <a:gd name="T76" fmla="*/ 968 w 1284"/>
              <a:gd name="T77" fmla="*/ 0 h 1041"/>
              <a:gd name="T78" fmla="*/ 856 w 1284"/>
              <a:gd name="T79" fmla="*/ 22 h 1041"/>
              <a:gd name="T80" fmla="*/ 770 w 1284"/>
              <a:gd name="T81" fmla="*/ 76 h 1041"/>
              <a:gd name="T82" fmla="*/ 712 w 1284"/>
              <a:gd name="T83" fmla="*/ 154 h 1041"/>
              <a:gd name="T84" fmla="*/ 692 w 1284"/>
              <a:gd name="T85" fmla="*/ 252 h 1041"/>
              <a:gd name="T86" fmla="*/ 704 w 1284"/>
              <a:gd name="T87" fmla="*/ 326 h 1041"/>
              <a:gd name="T88" fmla="*/ 750 w 1284"/>
              <a:gd name="T89" fmla="*/ 410 h 1041"/>
              <a:gd name="T90" fmla="*/ 824 w 1284"/>
              <a:gd name="T91" fmla="*/ 468 h 1041"/>
              <a:gd name="T92" fmla="*/ 918 w 1284"/>
              <a:gd name="T93" fmla="*/ 496 h 1041"/>
              <a:gd name="T94" fmla="*/ 998 w 1284"/>
              <a:gd name="T95" fmla="*/ 494 h 1041"/>
              <a:gd name="T96" fmla="*/ 1082 w 1284"/>
              <a:gd name="T97" fmla="*/ 474 h 1041"/>
              <a:gd name="T98" fmla="*/ 1062 w 1284"/>
              <a:gd name="T99" fmla="*/ 597 h 1041"/>
              <a:gd name="T100" fmla="*/ 992 w 1284"/>
              <a:gd name="T101" fmla="*/ 731 h 1041"/>
              <a:gd name="T102" fmla="*/ 890 w 1284"/>
              <a:gd name="T103" fmla="*/ 847 h 1041"/>
              <a:gd name="T104" fmla="*/ 828 w 1284"/>
              <a:gd name="T105" fmla="*/ 897 h 1041"/>
              <a:gd name="T106" fmla="*/ 816 w 1284"/>
              <a:gd name="T107" fmla="*/ 935 h 1041"/>
              <a:gd name="T108" fmla="*/ 884 w 1284"/>
              <a:gd name="T109" fmla="*/ 1019 h 1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84" h="1041">
                <a:moveTo>
                  <a:pt x="192" y="1019"/>
                </a:moveTo>
                <a:lnTo>
                  <a:pt x="192" y="1019"/>
                </a:lnTo>
                <a:lnTo>
                  <a:pt x="202" y="1029"/>
                </a:lnTo>
                <a:lnTo>
                  <a:pt x="212" y="1035"/>
                </a:lnTo>
                <a:lnTo>
                  <a:pt x="222" y="1039"/>
                </a:lnTo>
                <a:lnTo>
                  <a:pt x="232" y="1041"/>
                </a:lnTo>
                <a:lnTo>
                  <a:pt x="240" y="1039"/>
                </a:lnTo>
                <a:lnTo>
                  <a:pt x="250" y="1037"/>
                </a:lnTo>
                <a:lnTo>
                  <a:pt x="260" y="1031"/>
                </a:lnTo>
                <a:lnTo>
                  <a:pt x="268" y="1025"/>
                </a:lnTo>
                <a:lnTo>
                  <a:pt x="268" y="1025"/>
                </a:lnTo>
                <a:lnTo>
                  <a:pt x="306" y="995"/>
                </a:lnTo>
                <a:lnTo>
                  <a:pt x="352" y="951"/>
                </a:lnTo>
                <a:lnTo>
                  <a:pt x="378" y="925"/>
                </a:lnTo>
                <a:lnTo>
                  <a:pt x="406" y="895"/>
                </a:lnTo>
                <a:lnTo>
                  <a:pt x="432" y="863"/>
                </a:lnTo>
                <a:lnTo>
                  <a:pt x="460" y="827"/>
                </a:lnTo>
                <a:lnTo>
                  <a:pt x="486" y="787"/>
                </a:lnTo>
                <a:lnTo>
                  <a:pt x="510" y="743"/>
                </a:lnTo>
                <a:lnTo>
                  <a:pt x="532" y="697"/>
                </a:lnTo>
                <a:lnTo>
                  <a:pt x="552" y="645"/>
                </a:lnTo>
                <a:lnTo>
                  <a:pt x="568" y="591"/>
                </a:lnTo>
                <a:lnTo>
                  <a:pt x="576" y="561"/>
                </a:lnTo>
                <a:lnTo>
                  <a:pt x="580" y="533"/>
                </a:lnTo>
                <a:lnTo>
                  <a:pt x="586" y="502"/>
                </a:lnTo>
                <a:lnTo>
                  <a:pt x="588" y="470"/>
                </a:lnTo>
                <a:lnTo>
                  <a:pt x="590" y="438"/>
                </a:lnTo>
                <a:lnTo>
                  <a:pt x="592" y="404"/>
                </a:lnTo>
                <a:lnTo>
                  <a:pt x="592" y="404"/>
                </a:lnTo>
                <a:lnTo>
                  <a:pt x="590" y="350"/>
                </a:lnTo>
                <a:lnTo>
                  <a:pt x="584" y="300"/>
                </a:lnTo>
                <a:lnTo>
                  <a:pt x="574" y="254"/>
                </a:lnTo>
                <a:lnTo>
                  <a:pt x="560" y="214"/>
                </a:lnTo>
                <a:lnTo>
                  <a:pt x="544" y="176"/>
                </a:lnTo>
                <a:lnTo>
                  <a:pt x="526" y="144"/>
                </a:lnTo>
                <a:lnTo>
                  <a:pt x="506" y="114"/>
                </a:lnTo>
                <a:lnTo>
                  <a:pt x="482" y="90"/>
                </a:lnTo>
                <a:lnTo>
                  <a:pt x="458" y="68"/>
                </a:lnTo>
                <a:lnTo>
                  <a:pt x="434" y="48"/>
                </a:lnTo>
                <a:lnTo>
                  <a:pt x="408" y="34"/>
                </a:lnTo>
                <a:lnTo>
                  <a:pt x="380" y="22"/>
                </a:lnTo>
                <a:lnTo>
                  <a:pt x="354" y="12"/>
                </a:lnTo>
                <a:lnTo>
                  <a:pt x="326" y="6"/>
                </a:lnTo>
                <a:lnTo>
                  <a:pt x="300" y="2"/>
                </a:lnTo>
                <a:lnTo>
                  <a:pt x="276" y="0"/>
                </a:lnTo>
                <a:lnTo>
                  <a:pt x="276" y="0"/>
                </a:lnTo>
                <a:lnTo>
                  <a:pt x="246" y="2"/>
                </a:lnTo>
                <a:lnTo>
                  <a:pt x="218" y="6"/>
                </a:lnTo>
                <a:lnTo>
                  <a:pt x="190" y="12"/>
                </a:lnTo>
                <a:lnTo>
                  <a:pt x="164" y="22"/>
                </a:lnTo>
                <a:lnTo>
                  <a:pt x="140" y="32"/>
                </a:lnTo>
                <a:lnTo>
                  <a:pt x="118" y="44"/>
                </a:lnTo>
                <a:lnTo>
                  <a:pt x="98" y="58"/>
                </a:lnTo>
                <a:lnTo>
                  <a:pt x="78" y="76"/>
                </a:lnTo>
                <a:lnTo>
                  <a:pt x="60" y="94"/>
                </a:lnTo>
                <a:lnTo>
                  <a:pt x="46" y="112"/>
                </a:lnTo>
                <a:lnTo>
                  <a:pt x="32" y="134"/>
                </a:lnTo>
                <a:lnTo>
                  <a:pt x="20" y="154"/>
                </a:lnTo>
                <a:lnTo>
                  <a:pt x="12" y="178"/>
                </a:lnTo>
                <a:lnTo>
                  <a:pt x="6" y="202"/>
                </a:lnTo>
                <a:lnTo>
                  <a:pt x="2" y="226"/>
                </a:lnTo>
                <a:lnTo>
                  <a:pt x="0" y="252"/>
                </a:lnTo>
                <a:lnTo>
                  <a:pt x="0" y="252"/>
                </a:lnTo>
                <a:lnTo>
                  <a:pt x="2" y="278"/>
                </a:lnTo>
                <a:lnTo>
                  <a:pt x="6" y="302"/>
                </a:lnTo>
                <a:lnTo>
                  <a:pt x="12" y="326"/>
                </a:lnTo>
                <a:lnTo>
                  <a:pt x="20" y="348"/>
                </a:lnTo>
                <a:lnTo>
                  <a:pt x="32" y="370"/>
                </a:lnTo>
                <a:lnTo>
                  <a:pt x="44" y="390"/>
                </a:lnTo>
                <a:lnTo>
                  <a:pt x="58" y="410"/>
                </a:lnTo>
                <a:lnTo>
                  <a:pt x="74" y="426"/>
                </a:lnTo>
                <a:lnTo>
                  <a:pt x="92" y="442"/>
                </a:lnTo>
                <a:lnTo>
                  <a:pt x="112" y="456"/>
                </a:lnTo>
                <a:lnTo>
                  <a:pt x="132" y="468"/>
                </a:lnTo>
                <a:lnTo>
                  <a:pt x="154" y="480"/>
                </a:lnTo>
                <a:lnTo>
                  <a:pt x="178" y="488"/>
                </a:lnTo>
                <a:lnTo>
                  <a:pt x="202" y="494"/>
                </a:lnTo>
                <a:lnTo>
                  <a:pt x="226" y="496"/>
                </a:lnTo>
                <a:lnTo>
                  <a:pt x="250" y="498"/>
                </a:lnTo>
                <a:lnTo>
                  <a:pt x="250" y="498"/>
                </a:lnTo>
                <a:lnTo>
                  <a:pt x="280" y="498"/>
                </a:lnTo>
                <a:lnTo>
                  <a:pt x="306" y="494"/>
                </a:lnTo>
                <a:lnTo>
                  <a:pt x="330" y="490"/>
                </a:lnTo>
                <a:lnTo>
                  <a:pt x="350" y="486"/>
                </a:lnTo>
                <a:lnTo>
                  <a:pt x="380" y="478"/>
                </a:lnTo>
                <a:lnTo>
                  <a:pt x="390" y="474"/>
                </a:lnTo>
                <a:lnTo>
                  <a:pt x="390" y="474"/>
                </a:lnTo>
                <a:lnTo>
                  <a:pt x="386" y="518"/>
                </a:lnTo>
                <a:lnTo>
                  <a:pt x="380" y="557"/>
                </a:lnTo>
                <a:lnTo>
                  <a:pt x="370" y="597"/>
                </a:lnTo>
                <a:lnTo>
                  <a:pt x="356" y="633"/>
                </a:lnTo>
                <a:lnTo>
                  <a:pt x="338" y="669"/>
                </a:lnTo>
                <a:lnTo>
                  <a:pt x="320" y="701"/>
                </a:lnTo>
                <a:lnTo>
                  <a:pt x="300" y="731"/>
                </a:lnTo>
                <a:lnTo>
                  <a:pt x="280" y="759"/>
                </a:lnTo>
                <a:lnTo>
                  <a:pt x="258" y="785"/>
                </a:lnTo>
                <a:lnTo>
                  <a:pt x="238" y="809"/>
                </a:lnTo>
                <a:lnTo>
                  <a:pt x="198" y="847"/>
                </a:lnTo>
                <a:lnTo>
                  <a:pt x="164" y="873"/>
                </a:lnTo>
                <a:lnTo>
                  <a:pt x="144" y="891"/>
                </a:lnTo>
                <a:lnTo>
                  <a:pt x="144" y="891"/>
                </a:lnTo>
                <a:lnTo>
                  <a:pt x="136" y="897"/>
                </a:lnTo>
                <a:lnTo>
                  <a:pt x="130" y="905"/>
                </a:lnTo>
                <a:lnTo>
                  <a:pt x="126" y="915"/>
                </a:lnTo>
                <a:lnTo>
                  <a:pt x="124" y="925"/>
                </a:lnTo>
                <a:lnTo>
                  <a:pt x="124" y="935"/>
                </a:lnTo>
                <a:lnTo>
                  <a:pt x="126" y="945"/>
                </a:lnTo>
                <a:lnTo>
                  <a:pt x="132" y="957"/>
                </a:lnTo>
                <a:lnTo>
                  <a:pt x="140" y="967"/>
                </a:lnTo>
                <a:lnTo>
                  <a:pt x="192" y="1019"/>
                </a:lnTo>
                <a:close/>
                <a:moveTo>
                  <a:pt x="884" y="1019"/>
                </a:moveTo>
                <a:lnTo>
                  <a:pt x="884" y="1019"/>
                </a:lnTo>
                <a:lnTo>
                  <a:pt x="894" y="1029"/>
                </a:lnTo>
                <a:lnTo>
                  <a:pt x="904" y="1035"/>
                </a:lnTo>
                <a:lnTo>
                  <a:pt x="914" y="1039"/>
                </a:lnTo>
                <a:lnTo>
                  <a:pt x="924" y="1041"/>
                </a:lnTo>
                <a:lnTo>
                  <a:pt x="932" y="1039"/>
                </a:lnTo>
                <a:lnTo>
                  <a:pt x="942" y="1037"/>
                </a:lnTo>
                <a:lnTo>
                  <a:pt x="952" y="1031"/>
                </a:lnTo>
                <a:lnTo>
                  <a:pt x="960" y="1025"/>
                </a:lnTo>
                <a:lnTo>
                  <a:pt x="960" y="1025"/>
                </a:lnTo>
                <a:lnTo>
                  <a:pt x="998" y="995"/>
                </a:lnTo>
                <a:lnTo>
                  <a:pt x="1044" y="951"/>
                </a:lnTo>
                <a:lnTo>
                  <a:pt x="1070" y="925"/>
                </a:lnTo>
                <a:lnTo>
                  <a:pt x="1098" y="895"/>
                </a:lnTo>
                <a:lnTo>
                  <a:pt x="1124" y="863"/>
                </a:lnTo>
                <a:lnTo>
                  <a:pt x="1152" y="827"/>
                </a:lnTo>
                <a:lnTo>
                  <a:pt x="1178" y="787"/>
                </a:lnTo>
                <a:lnTo>
                  <a:pt x="1202" y="743"/>
                </a:lnTo>
                <a:lnTo>
                  <a:pt x="1224" y="697"/>
                </a:lnTo>
                <a:lnTo>
                  <a:pt x="1244" y="645"/>
                </a:lnTo>
                <a:lnTo>
                  <a:pt x="1260" y="591"/>
                </a:lnTo>
                <a:lnTo>
                  <a:pt x="1268" y="561"/>
                </a:lnTo>
                <a:lnTo>
                  <a:pt x="1272" y="533"/>
                </a:lnTo>
                <a:lnTo>
                  <a:pt x="1278" y="502"/>
                </a:lnTo>
                <a:lnTo>
                  <a:pt x="1280" y="470"/>
                </a:lnTo>
                <a:lnTo>
                  <a:pt x="1282" y="438"/>
                </a:lnTo>
                <a:lnTo>
                  <a:pt x="1284" y="404"/>
                </a:lnTo>
                <a:lnTo>
                  <a:pt x="1284" y="404"/>
                </a:lnTo>
                <a:lnTo>
                  <a:pt x="1282" y="350"/>
                </a:lnTo>
                <a:lnTo>
                  <a:pt x="1276" y="300"/>
                </a:lnTo>
                <a:lnTo>
                  <a:pt x="1266" y="254"/>
                </a:lnTo>
                <a:lnTo>
                  <a:pt x="1252" y="214"/>
                </a:lnTo>
                <a:lnTo>
                  <a:pt x="1236" y="176"/>
                </a:lnTo>
                <a:lnTo>
                  <a:pt x="1218" y="144"/>
                </a:lnTo>
                <a:lnTo>
                  <a:pt x="1198" y="114"/>
                </a:lnTo>
                <a:lnTo>
                  <a:pt x="1174" y="90"/>
                </a:lnTo>
                <a:lnTo>
                  <a:pt x="1150" y="68"/>
                </a:lnTo>
                <a:lnTo>
                  <a:pt x="1126" y="48"/>
                </a:lnTo>
                <a:lnTo>
                  <a:pt x="1100" y="34"/>
                </a:lnTo>
                <a:lnTo>
                  <a:pt x="1072" y="22"/>
                </a:lnTo>
                <a:lnTo>
                  <a:pt x="1046" y="12"/>
                </a:lnTo>
                <a:lnTo>
                  <a:pt x="1018" y="6"/>
                </a:lnTo>
                <a:lnTo>
                  <a:pt x="992" y="2"/>
                </a:lnTo>
                <a:lnTo>
                  <a:pt x="968" y="0"/>
                </a:lnTo>
                <a:lnTo>
                  <a:pt x="968" y="0"/>
                </a:lnTo>
                <a:lnTo>
                  <a:pt x="938" y="2"/>
                </a:lnTo>
                <a:lnTo>
                  <a:pt x="910" y="6"/>
                </a:lnTo>
                <a:lnTo>
                  <a:pt x="882" y="12"/>
                </a:lnTo>
                <a:lnTo>
                  <a:pt x="856" y="22"/>
                </a:lnTo>
                <a:lnTo>
                  <a:pt x="832" y="32"/>
                </a:lnTo>
                <a:lnTo>
                  <a:pt x="810" y="44"/>
                </a:lnTo>
                <a:lnTo>
                  <a:pt x="788" y="58"/>
                </a:lnTo>
                <a:lnTo>
                  <a:pt x="770" y="76"/>
                </a:lnTo>
                <a:lnTo>
                  <a:pt x="752" y="94"/>
                </a:lnTo>
                <a:lnTo>
                  <a:pt x="738" y="112"/>
                </a:lnTo>
                <a:lnTo>
                  <a:pt x="724" y="134"/>
                </a:lnTo>
                <a:lnTo>
                  <a:pt x="712" y="154"/>
                </a:lnTo>
                <a:lnTo>
                  <a:pt x="704" y="178"/>
                </a:lnTo>
                <a:lnTo>
                  <a:pt x="698" y="202"/>
                </a:lnTo>
                <a:lnTo>
                  <a:pt x="694" y="226"/>
                </a:lnTo>
                <a:lnTo>
                  <a:pt x="692" y="252"/>
                </a:lnTo>
                <a:lnTo>
                  <a:pt x="692" y="252"/>
                </a:lnTo>
                <a:lnTo>
                  <a:pt x="694" y="278"/>
                </a:lnTo>
                <a:lnTo>
                  <a:pt x="698" y="302"/>
                </a:lnTo>
                <a:lnTo>
                  <a:pt x="704" y="326"/>
                </a:lnTo>
                <a:lnTo>
                  <a:pt x="712" y="348"/>
                </a:lnTo>
                <a:lnTo>
                  <a:pt x="724" y="370"/>
                </a:lnTo>
                <a:lnTo>
                  <a:pt x="736" y="390"/>
                </a:lnTo>
                <a:lnTo>
                  <a:pt x="750" y="410"/>
                </a:lnTo>
                <a:lnTo>
                  <a:pt x="766" y="426"/>
                </a:lnTo>
                <a:lnTo>
                  <a:pt x="784" y="442"/>
                </a:lnTo>
                <a:lnTo>
                  <a:pt x="804" y="456"/>
                </a:lnTo>
                <a:lnTo>
                  <a:pt x="824" y="468"/>
                </a:lnTo>
                <a:lnTo>
                  <a:pt x="846" y="480"/>
                </a:lnTo>
                <a:lnTo>
                  <a:pt x="870" y="488"/>
                </a:lnTo>
                <a:lnTo>
                  <a:pt x="894" y="494"/>
                </a:lnTo>
                <a:lnTo>
                  <a:pt x="918" y="496"/>
                </a:lnTo>
                <a:lnTo>
                  <a:pt x="942" y="498"/>
                </a:lnTo>
                <a:lnTo>
                  <a:pt x="942" y="498"/>
                </a:lnTo>
                <a:lnTo>
                  <a:pt x="972" y="498"/>
                </a:lnTo>
                <a:lnTo>
                  <a:pt x="998" y="494"/>
                </a:lnTo>
                <a:lnTo>
                  <a:pt x="1022" y="490"/>
                </a:lnTo>
                <a:lnTo>
                  <a:pt x="1042" y="486"/>
                </a:lnTo>
                <a:lnTo>
                  <a:pt x="1072" y="478"/>
                </a:lnTo>
                <a:lnTo>
                  <a:pt x="1082" y="474"/>
                </a:lnTo>
                <a:lnTo>
                  <a:pt x="1082" y="474"/>
                </a:lnTo>
                <a:lnTo>
                  <a:pt x="1078" y="518"/>
                </a:lnTo>
                <a:lnTo>
                  <a:pt x="1072" y="557"/>
                </a:lnTo>
                <a:lnTo>
                  <a:pt x="1062" y="597"/>
                </a:lnTo>
                <a:lnTo>
                  <a:pt x="1048" y="633"/>
                </a:lnTo>
                <a:lnTo>
                  <a:pt x="1030" y="669"/>
                </a:lnTo>
                <a:lnTo>
                  <a:pt x="1012" y="701"/>
                </a:lnTo>
                <a:lnTo>
                  <a:pt x="992" y="731"/>
                </a:lnTo>
                <a:lnTo>
                  <a:pt x="972" y="759"/>
                </a:lnTo>
                <a:lnTo>
                  <a:pt x="950" y="785"/>
                </a:lnTo>
                <a:lnTo>
                  <a:pt x="928" y="809"/>
                </a:lnTo>
                <a:lnTo>
                  <a:pt x="890" y="847"/>
                </a:lnTo>
                <a:lnTo>
                  <a:pt x="856" y="873"/>
                </a:lnTo>
                <a:lnTo>
                  <a:pt x="834" y="891"/>
                </a:lnTo>
                <a:lnTo>
                  <a:pt x="834" y="891"/>
                </a:lnTo>
                <a:lnTo>
                  <a:pt x="828" y="897"/>
                </a:lnTo>
                <a:lnTo>
                  <a:pt x="822" y="905"/>
                </a:lnTo>
                <a:lnTo>
                  <a:pt x="818" y="915"/>
                </a:lnTo>
                <a:lnTo>
                  <a:pt x="816" y="925"/>
                </a:lnTo>
                <a:lnTo>
                  <a:pt x="816" y="935"/>
                </a:lnTo>
                <a:lnTo>
                  <a:pt x="818" y="945"/>
                </a:lnTo>
                <a:lnTo>
                  <a:pt x="824" y="957"/>
                </a:lnTo>
                <a:lnTo>
                  <a:pt x="832" y="967"/>
                </a:lnTo>
                <a:lnTo>
                  <a:pt x="884" y="101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EA76ECA-CF40-4A60-B309-60280244B60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305051" y="1693862"/>
            <a:ext cx="8153400" cy="4113213"/>
          </a:xfrm>
        </p:spPr>
        <p:txBody>
          <a:bodyPr anchor="t" anchorCtr="0"/>
          <a:lstStyle>
            <a:lvl1pPr algn="l">
              <a:lnSpc>
                <a:spcPts val="6800"/>
              </a:lnSpc>
              <a:defRPr sz="5400">
                <a:solidFill>
                  <a:schemeClr val="tx2"/>
                </a:solidFill>
                <a:latin typeface="Brandon Grotesque Bold" panose="020B0803020203060202" pitchFamily="34" charset="0"/>
              </a:defRPr>
            </a:lvl1pPr>
          </a:lstStyle>
          <a:p>
            <a:r>
              <a:rPr lang="sv-SE" dirty="0"/>
              <a:t>citat</a:t>
            </a:r>
          </a:p>
        </p:txBody>
      </p:sp>
    </p:spTree>
    <p:extLst>
      <p:ext uri="{BB962C8B-B14F-4D97-AF65-F5344CB8AC3E}">
        <p14:creationId xmlns:p14="http://schemas.microsoft.com/office/powerpoint/2010/main" val="379934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&amp; stora siffr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3D6D32C4-CF2A-4531-BDF0-9775B888B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196" y="1719954"/>
            <a:ext cx="5057230" cy="403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21450B-C9A2-4212-850A-E639BD517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94" y="230156"/>
            <a:ext cx="5058583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Brandon Grotesque Black" panose="020B0A03020203060202" pitchFamily="34" charset="0"/>
              </a:defRPr>
            </a:lvl1pPr>
          </a:lstStyle>
          <a:p>
            <a:r>
              <a:rPr lang="sv-SE" dirty="0"/>
              <a:t>Rubrik</a:t>
            </a:r>
            <a:br>
              <a:rPr lang="sv-SE" dirty="0"/>
            </a:br>
            <a:r>
              <a:rPr lang="sv-SE" dirty="0"/>
              <a:t>2 rader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22B9DBBF-BB63-4AEC-AC1D-C803A4C8C6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1725" y="1395663"/>
            <a:ext cx="5381080" cy="4411579"/>
          </a:xfrm>
        </p:spPr>
        <p:txBody>
          <a:bodyPr wrap="none">
            <a:normAutofit/>
          </a:bodyPr>
          <a:lstStyle>
            <a:lvl1pPr marL="0" indent="0" algn="ctr">
              <a:lnSpc>
                <a:spcPts val="25000"/>
              </a:lnSpc>
              <a:spcBef>
                <a:spcPts val="0"/>
              </a:spcBef>
              <a:buNone/>
              <a:defRPr sz="22000">
                <a:solidFill>
                  <a:schemeClr val="accent4"/>
                </a:solidFill>
                <a:latin typeface="Brandon Grotesque Black" panose="020B0A03020203060202" pitchFamily="34" charset="0"/>
              </a:defRPr>
            </a:lvl1pPr>
          </a:lstStyle>
          <a:p>
            <a:pPr lvl="0"/>
            <a:r>
              <a:rPr lang="sv-SE"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21244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21450B-C9A2-4212-850A-E639BD517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94" y="230157"/>
            <a:ext cx="9669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Brandon Grotesque Black" panose="020B0A03020203060202" pitchFamily="34" charset="0"/>
              </a:defRPr>
            </a:lvl1pPr>
          </a:lstStyle>
          <a:p>
            <a:r>
              <a:rPr lang="sv-SE" dirty="0"/>
              <a:t>Rubrik</a:t>
            </a:r>
            <a:br>
              <a:rPr lang="sv-SE" dirty="0"/>
            </a:br>
            <a:r>
              <a:rPr lang="sv-SE" dirty="0"/>
              <a:t>2 rader</a:t>
            </a:r>
          </a:p>
        </p:txBody>
      </p:sp>
    </p:spTree>
    <p:extLst>
      <p:ext uri="{BB962C8B-B14F-4D97-AF65-F5344CB8AC3E}">
        <p14:creationId xmlns:p14="http://schemas.microsoft.com/office/powerpoint/2010/main" val="2928000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6DB6828-10AF-47B4-BF5D-275A1613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" y="237664"/>
            <a:ext cx="5961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sv-SE" dirty="0"/>
              <a:t>Rubrik</a:t>
            </a:r>
            <a:br>
              <a:rPr lang="sv-SE" dirty="0"/>
            </a:br>
            <a:r>
              <a:rPr lang="sv-SE" dirty="0"/>
              <a:t>2 rader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07BD704-AF7B-4C4D-89DD-734EF63C3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528" y="1727424"/>
            <a:ext cx="5980612" cy="401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AB3ED49-D6DB-4F2F-81FB-724525E89D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903" y="6426926"/>
            <a:ext cx="1129937" cy="294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63AC0A1-BF03-4687-BDDD-A787ED1917E4}" type="datetimeFigureOut">
              <a:rPr lang="sv-SE" smtClean="0"/>
              <a:pPr/>
              <a:t>2023-09-27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5F03B2-91DA-4A48-AB8F-E227C991C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6926"/>
            <a:ext cx="4114800" cy="294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8009161-4D9F-4935-A23F-27979DED3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21" y="6426926"/>
            <a:ext cx="509108" cy="294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DD9FC71-94E5-4C63-83F9-09F1766974D0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C2CBCBC-1CB2-ED3F-A5C1-498B52CB80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767" y="6065814"/>
            <a:ext cx="1583106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3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2" r:id="rId2"/>
    <p:sldLayoutId id="2147483698" r:id="rId3"/>
    <p:sldLayoutId id="2147483688" r:id="rId4"/>
    <p:sldLayoutId id="2147483684" r:id="rId5"/>
    <p:sldLayoutId id="2147483697" r:id="rId6"/>
    <p:sldLayoutId id="2147483690" r:id="rId7"/>
    <p:sldLayoutId id="2147483686" r:id="rId8"/>
    <p:sldLayoutId id="2147483699" r:id="rId9"/>
    <p:sldLayoutId id="2147483700" r:id="rId10"/>
    <p:sldLayoutId id="214748368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800" kern="1200" cap="all" spc="14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13" indent="-2492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58825" indent="-2476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009650" indent="-2476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290638" indent="-2603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59" userDrawn="1">
          <p15:clr>
            <a:srgbClr val="F26B43"/>
          </p15:clr>
        </p15:guide>
        <p15:guide id="2" orient="horz" pos="1277" userDrawn="1">
          <p15:clr>
            <a:srgbClr val="F26B43"/>
          </p15:clr>
        </p15:guide>
        <p15:guide id="3" orient="horz" pos="365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6DB6828-10AF-47B4-BF5D-275A1613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" y="237664"/>
            <a:ext cx="5961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sv-SE" dirty="0"/>
              <a:t>Rubrik</a:t>
            </a:r>
            <a:br>
              <a:rPr lang="sv-SE" dirty="0"/>
            </a:br>
            <a:r>
              <a:rPr lang="sv-SE" dirty="0"/>
              <a:t>2 rader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07BD704-AF7B-4C4D-89DD-734EF63C3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528" y="1727424"/>
            <a:ext cx="5980612" cy="401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AB3ED49-D6DB-4F2F-81FB-724525E89D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903" y="6426926"/>
            <a:ext cx="1129937" cy="294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63AC0A1-BF03-4687-BDDD-A787ED1917E4}" type="datetimeFigureOut">
              <a:rPr lang="sv-SE" smtClean="0"/>
              <a:pPr/>
              <a:t>2023-09-27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5F03B2-91DA-4A48-AB8F-E227C991C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6926"/>
            <a:ext cx="4114800" cy="294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8009161-4D9F-4935-A23F-27979DED3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84" y="6426926"/>
            <a:ext cx="471753" cy="294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DD9FC71-94E5-4C63-83F9-09F1766974D0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 descr="Region Kronobergs logotyp i vitt.">
            <a:extLst>
              <a:ext uri="{FF2B5EF4-FFF2-40B4-BE49-F238E27FC236}">
                <a16:creationId xmlns:a16="http://schemas.microsoft.com/office/drawing/2014/main" id="{AF44FD0E-75BD-2148-0264-73CEB5A7A7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11082" r="4760" b="13048"/>
          <a:stretch/>
        </p:blipFill>
        <p:spPr>
          <a:xfrm>
            <a:off x="10293701" y="6013437"/>
            <a:ext cx="1718777" cy="53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6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800" kern="1200" cap="all" spc="1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13" indent="-2492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58825" indent="-2476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009650" indent="-2476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290638" indent="-2603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59" userDrawn="1">
          <p15:clr>
            <a:srgbClr val="F26B43"/>
          </p15:clr>
        </p15:guide>
        <p15:guide id="2" orient="horz" pos="1277" userDrawn="1">
          <p15:clr>
            <a:srgbClr val="F26B43"/>
          </p15:clr>
        </p15:guide>
        <p15:guide id="3" orient="horz" pos="36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0EDBF9F0-A56C-4B6E-A94E-36FCF1050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50" y="1169988"/>
            <a:ext cx="8956445" cy="2387600"/>
          </a:xfrm>
        </p:spPr>
        <p:txBody>
          <a:bodyPr/>
          <a:lstStyle/>
          <a:p>
            <a:r>
              <a:rPr lang="sv-SE" dirty="0"/>
              <a:t>Sammanfattning sommardialogen </a:t>
            </a:r>
          </a:p>
        </p:txBody>
      </p:sp>
      <p:sp>
        <p:nvSpPr>
          <p:cNvPr id="9" name="Underrubrik 8">
            <a:extLst>
              <a:ext uri="{FF2B5EF4-FFF2-40B4-BE49-F238E27FC236}">
                <a16:creationId xmlns:a16="http://schemas.microsoft.com/office/drawing/2014/main" id="{F0F38801-237C-446E-8EA0-B29743EE1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149" y="3687763"/>
            <a:ext cx="9371225" cy="1487552"/>
          </a:xfrm>
        </p:spPr>
        <p:txBody>
          <a:bodyPr>
            <a:normAutofit/>
          </a:bodyPr>
          <a:lstStyle/>
          <a:p>
            <a:r>
              <a:rPr lang="sv-SE" sz="2800" i="1" dirty="0"/>
              <a:t>tema 1 – varför ska vi förbättra? </a:t>
            </a:r>
          </a:p>
          <a:p>
            <a:r>
              <a:rPr lang="sv-SE" dirty="0"/>
              <a:t>Vem är värdemedskapare och värdemottagare?</a:t>
            </a:r>
          </a:p>
        </p:txBody>
      </p:sp>
    </p:spTree>
    <p:extLst>
      <p:ext uri="{BB962C8B-B14F-4D97-AF65-F5344CB8AC3E}">
        <p14:creationId xmlns:p14="http://schemas.microsoft.com/office/powerpoint/2010/main" val="2890521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001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C479628-22AD-4C00-96EF-829349B492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3"/>
          <a:stretch/>
        </p:blipFill>
        <p:spPr>
          <a:xfrm>
            <a:off x="9887042" y="2685094"/>
            <a:ext cx="1214553" cy="1737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C334DEB-D5E3-4BBA-9423-71F3A4E83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72" y="2685095"/>
            <a:ext cx="2457737" cy="1737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9970A9D2-5099-4E16-8CE8-859BC15DB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62" y="2685094"/>
            <a:ext cx="2457737" cy="1737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E4D568EA-B59E-406F-8C44-468721661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552" y="2685094"/>
            <a:ext cx="2457737" cy="1737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CDEDE3CB-D9F8-4875-B879-63CF97B57A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9"/>
          <a:stretch/>
        </p:blipFill>
        <p:spPr>
          <a:xfrm>
            <a:off x="760627" y="2685096"/>
            <a:ext cx="1226192" cy="1737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ubrik 2">
            <a:extLst>
              <a:ext uri="{FF2B5EF4-FFF2-40B4-BE49-F238E27FC236}">
                <a16:creationId xmlns:a16="http://schemas.microsoft.com/office/drawing/2014/main" id="{7CFE054E-AF12-4742-B47E-8A5267832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" y="230157"/>
            <a:ext cx="9669809" cy="1853167"/>
          </a:xfrm>
        </p:spPr>
        <p:txBody>
          <a:bodyPr/>
          <a:lstStyle/>
          <a:p>
            <a:r>
              <a:rPr lang="sv-SE" dirty="0"/>
              <a:t>Dag 1 – diskussioner under middagen med inspiration från </a:t>
            </a:r>
            <a:r>
              <a:rPr lang="sv-SE" dirty="0" err="1"/>
              <a:t>ikea</a:t>
            </a:r>
            <a:endParaRPr lang="sv-SE" dirty="0"/>
          </a:p>
        </p:txBody>
      </p:sp>
      <p:sp>
        <p:nvSpPr>
          <p:cNvPr id="17" name="Platshållare för innehåll 1">
            <a:extLst>
              <a:ext uri="{FF2B5EF4-FFF2-40B4-BE49-F238E27FC236}">
                <a16:creationId xmlns:a16="http://schemas.microsoft.com/office/drawing/2014/main" id="{82647415-9D96-4713-9258-4057AC3F4D3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8650" y="5024487"/>
            <a:ext cx="9670382" cy="734629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Materialet bifogas i PDF-format</a:t>
            </a:r>
          </a:p>
        </p:txBody>
      </p:sp>
    </p:spTree>
    <p:extLst>
      <p:ext uri="{BB962C8B-B14F-4D97-AF65-F5344CB8AC3E}">
        <p14:creationId xmlns:p14="http://schemas.microsoft.com/office/powerpoint/2010/main" val="4220802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FF3E35A9-9F0C-432F-9AF8-7A22A9A7398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Efter middagssamtalet med inspiration från IKEA fick varje grupp möjlighet att individuellt eller tillsammans i gruppen skriva ner </a:t>
            </a:r>
            <a:r>
              <a:rPr lang="sv-SE" i="1" dirty="0"/>
              <a:t>en insikt</a:t>
            </a:r>
            <a:r>
              <a:rPr lang="sv-SE" dirty="0"/>
              <a:t>, </a:t>
            </a:r>
            <a:r>
              <a:rPr lang="sv-SE" i="1" dirty="0"/>
              <a:t>något jag vill diskutera mer </a:t>
            </a:r>
            <a:r>
              <a:rPr lang="sv-SE" dirty="0"/>
              <a:t>och </a:t>
            </a:r>
            <a:r>
              <a:rPr lang="sv-SE" i="1" dirty="0"/>
              <a:t>en fråga jag vill ställa (och till vem).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7369C99E-53EA-4DBB-B390-AD6F58B42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Insikter, vidare diskussion och frågor</a:t>
            </a:r>
          </a:p>
        </p:txBody>
      </p:sp>
    </p:spTree>
    <p:extLst>
      <p:ext uri="{BB962C8B-B14F-4D97-AF65-F5344CB8AC3E}">
        <p14:creationId xmlns:p14="http://schemas.microsoft.com/office/powerpoint/2010/main" val="1196317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innehåll 10">
            <a:extLst>
              <a:ext uri="{FF2B5EF4-FFF2-40B4-BE49-F238E27FC236}">
                <a16:creationId xmlns:a16="http://schemas.microsoft.com/office/drawing/2014/main" id="{5C42CED6-B012-4A44-BEBA-610E48FB484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1"/>
          </a:xfrm>
        </p:spPr>
      </p:pic>
      <p:sp>
        <p:nvSpPr>
          <p:cNvPr id="15" name="Ellips 14">
            <a:extLst>
              <a:ext uri="{FF2B5EF4-FFF2-40B4-BE49-F238E27FC236}">
                <a16:creationId xmlns:a16="http://schemas.microsoft.com/office/drawing/2014/main" id="{8C92DD21-6D85-4E23-BEC6-7AB190D3AE10}"/>
              </a:ext>
            </a:extLst>
          </p:cNvPr>
          <p:cNvSpPr/>
          <p:nvPr/>
        </p:nvSpPr>
        <p:spPr>
          <a:xfrm>
            <a:off x="5495827" y="395926"/>
            <a:ext cx="1197205" cy="119720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936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B4F8FDDD-345B-44CC-BA24-502C0E23A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75" y="-4537"/>
            <a:ext cx="9150049" cy="6862537"/>
          </a:xfrm>
          <a:prstGeom prst="rect">
            <a:avLst/>
          </a:prstGeom>
        </p:spPr>
      </p:pic>
      <p:sp>
        <p:nvSpPr>
          <p:cNvPr id="8" name="Ellips 7">
            <a:extLst>
              <a:ext uri="{FF2B5EF4-FFF2-40B4-BE49-F238E27FC236}">
                <a16:creationId xmlns:a16="http://schemas.microsoft.com/office/drawing/2014/main" id="{6F6ADB42-A659-43C0-BE6D-0EF851412CDE}"/>
              </a:ext>
            </a:extLst>
          </p:cNvPr>
          <p:cNvSpPr/>
          <p:nvPr/>
        </p:nvSpPr>
        <p:spPr>
          <a:xfrm>
            <a:off x="5901180" y="329938"/>
            <a:ext cx="1197205" cy="119720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0770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81D6F139-6EDB-44D3-8819-2C9731DCE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54" y="0"/>
            <a:ext cx="9152692" cy="6864519"/>
          </a:xfrm>
          <a:prstGeom prst="rect">
            <a:avLst/>
          </a:prstGeom>
        </p:spPr>
      </p:pic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21831BB3-7CF7-4FDC-8CDD-99BBF95DC3B9}"/>
              </a:ext>
            </a:extLst>
          </p:cNvPr>
          <p:cNvSpPr/>
          <p:nvPr/>
        </p:nvSpPr>
        <p:spPr>
          <a:xfrm>
            <a:off x="6116213" y="348792"/>
            <a:ext cx="1001024" cy="838985"/>
          </a:xfrm>
          <a:custGeom>
            <a:avLst/>
            <a:gdLst>
              <a:gd name="connsiteX0" fmla="*/ 86624 w 1001024"/>
              <a:gd name="connsiteY0" fmla="*/ 0 h 838985"/>
              <a:gd name="connsiteX1" fmla="*/ 77197 w 1001024"/>
              <a:gd name="connsiteY1" fmla="*/ 65987 h 838985"/>
              <a:gd name="connsiteX2" fmla="*/ 58344 w 1001024"/>
              <a:gd name="connsiteY2" fmla="*/ 424206 h 838985"/>
              <a:gd name="connsiteX3" fmla="*/ 39490 w 1001024"/>
              <a:gd name="connsiteY3" fmla="*/ 480767 h 838985"/>
              <a:gd name="connsiteX4" fmla="*/ 20636 w 1001024"/>
              <a:gd name="connsiteY4" fmla="*/ 537328 h 838985"/>
              <a:gd name="connsiteX5" fmla="*/ 11210 w 1001024"/>
              <a:gd name="connsiteY5" fmla="*/ 565608 h 838985"/>
              <a:gd name="connsiteX6" fmla="*/ 1783 w 1001024"/>
              <a:gd name="connsiteY6" fmla="*/ 612742 h 838985"/>
              <a:gd name="connsiteX7" fmla="*/ 30063 w 1001024"/>
              <a:gd name="connsiteY7" fmla="*/ 791851 h 838985"/>
              <a:gd name="connsiteX8" fmla="*/ 58344 w 1001024"/>
              <a:gd name="connsiteY8" fmla="*/ 810705 h 838985"/>
              <a:gd name="connsiteX9" fmla="*/ 133758 w 1001024"/>
              <a:gd name="connsiteY9" fmla="*/ 829559 h 838985"/>
              <a:gd name="connsiteX10" fmla="*/ 407135 w 1001024"/>
              <a:gd name="connsiteY10" fmla="*/ 820132 h 838985"/>
              <a:gd name="connsiteX11" fmla="*/ 491977 w 1001024"/>
              <a:gd name="connsiteY11" fmla="*/ 810705 h 838985"/>
              <a:gd name="connsiteX12" fmla="*/ 774781 w 1001024"/>
              <a:gd name="connsiteY12" fmla="*/ 820132 h 838985"/>
              <a:gd name="connsiteX13" fmla="*/ 897329 w 1001024"/>
              <a:gd name="connsiteY13" fmla="*/ 838985 h 838985"/>
              <a:gd name="connsiteX14" fmla="*/ 1001024 w 1001024"/>
              <a:gd name="connsiteY14" fmla="*/ 829559 h 838985"/>
              <a:gd name="connsiteX15" fmla="*/ 991597 w 1001024"/>
              <a:gd name="connsiteY15" fmla="*/ 575035 h 838985"/>
              <a:gd name="connsiteX16" fmla="*/ 953890 w 1001024"/>
              <a:gd name="connsiteY16" fmla="*/ 518474 h 838985"/>
              <a:gd name="connsiteX17" fmla="*/ 935036 w 1001024"/>
              <a:gd name="connsiteY17" fmla="*/ 433633 h 838985"/>
              <a:gd name="connsiteX18" fmla="*/ 944463 w 1001024"/>
              <a:gd name="connsiteY18" fmla="*/ 226243 h 838985"/>
              <a:gd name="connsiteX19" fmla="*/ 953890 w 1001024"/>
              <a:gd name="connsiteY19" fmla="*/ 160255 h 838985"/>
              <a:gd name="connsiteX20" fmla="*/ 963317 w 1001024"/>
              <a:gd name="connsiteY20" fmla="*/ 131975 h 838985"/>
              <a:gd name="connsiteX21" fmla="*/ 963317 w 1001024"/>
              <a:gd name="connsiteY21" fmla="*/ 84841 h 83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01024" h="838985">
                <a:moveTo>
                  <a:pt x="86624" y="0"/>
                </a:moveTo>
                <a:cubicBezTo>
                  <a:pt x="83482" y="21996"/>
                  <a:pt x="78465" y="43804"/>
                  <a:pt x="77197" y="65987"/>
                </a:cubicBezTo>
                <a:cubicBezTo>
                  <a:pt x="76982" y="69745"/>
                  <a:pt x="72823" y="346985"/>
                  <a:pt x="58344" y="424206"/>
                </a:cubicBezTo>
                <a:cubicBezTo>
                  <a:pt x="54681" y="443739"/>
                  <a:pt x="45775" y="461913"/>
                  <a:pt x="39490" y="480767"/>
                </a:cubicBezTo>
                <a:lnTo>
                  <a:pt x="20636" y="537328"/>
                </a:lnTo>
                <a:cubicBezTo>
                  <a:pt x="17494" y="546755"/>
                  <a:pt x="13159" y="555864"/>
                  <a:pt x="11210" y="565608"/>
                </a:cubicBezTo>
                <a:lnTo>
                  <a:pt x="1783" y="612742"/>
                </a:lnTo>
                <a:cubicBezTo>
                  <a:pt x="4981" y="663902"/>
                  <a:pt x="-15172" y="746616"/>
                  <a:pt x="30063" y="791851"/>
                </a:cubicBezTo>
                <a:cubicBezTo>
                  <a:pt x="38074" y="799862"/>
                  <a:pt x="47696" y="806833"/>
                  <a:pt x="58344" y="810705"/>
                </a:cubicBezTo>
                <a:cubicBezTo>
                  <a:pt x="82696" y="819560"/>
                  <a:pt x="133758" y="829559"/>
                  <a:pt x="133758" y="829559"/>
                </a:cubicBezTo>
                <a:lnTo>
                  <a:pt x="407135" y="820132"/>
                </a:lnTo>
                <a:cubicBezTo>
                  <a:pt x="435550" y="818636"/>
                  <a:pt x="463522" y="810705"/>
                  <a:pt x="491977" y="810705"/>
                </a:cubicBezTo>
                <a:cubicBezTo>
                  <a:pt x="586297" y="810705"/>
                  <a:pt x="680513" y="816990"/>
                  <a:pt x="774781" y="820132"/>
                </a:cubicBezTo>
                <a:cubicBezTo>
                  <a:pt x="820320" y="831517"/>
                  <a:pt x="843037" y="838985"/>
                  <a:pt x="897329" y="838985"/>
                </a:cubicBezTo>
                <a:cubicBezTo>
                  <a:pt x="932037" y="838985"/>
                  <a:pt x="966459" y="832701"/>
                  <a:pt x="1001024" y="829559"/>
                </a:cubicBezTo>
                <a:cubicBezTo>
                  <a:pt x="997882" y="744718"/>
                  <a:pt x="1004315" y="658976"/>
                  <a:pt x="991597" y="575035"/>
                </a:cubicBezTo>
                <a:cubicBezTo>
                  <a:pt x="988203" y="552631"/>
                  <a:pt x="953890" y="518474"/>
                  <a:pt x="953890" y="518474"/>
                </a:cubicBezTo>
                <a:cubicBezTo>
                  <a:pt x="950254" y="503931"/>
                  <a:pt x="935036" y="445601"/>
                  <a:pt x="935036" y="433633"/>
                </a:cubicBezTo>
                <a:cubicBezTo>
                  <a:pt x="935036" y="364432"/>
                  <a:pt x="939702" y="295280"/>
                  <a:pt x="944463" y="226243"/>
                </a:cubicBezTo>
                <a:cubicBezTo>
                  <a:pt x="945992" y="204076"/>
                  <a:pt x="949532" y="182043"/>
                  <a:pt x="953890" y="160255"/>
                </a:cubicBezTo>
                <a:cubicBezTo>
                  <a:pt x="955839" y="150511"/>
                  <a:pt x="962084" y="141835"/>
                  <a:pt x="963317" y="131975"/>
                </a:cubicBezTo>
                <a:cubicBezTo>
                  <a:pt x="965266" y="116385"/>
                  <a:pt x="963317" y="100552"/>
                  <a:pt x="963317" y="84841"/>
                </a:cubicBezTo>
              </a:path>
            </a:pathLst>
          </a:cu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820A12FC-4F0D-4F86-81BF-19C29F913419}"/>
              </a:ext>
            </a:extLst>
          </p:cNvPr>
          <p:cNvSpPr/>
          <p:nvPr/>
        </p:nvSpPr>
        <p:spPr>
          <a:xfrm>
            <a:off x="6023726" y="141397"/>
            <a:ext cx="1197205" cy="119720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8344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39C69F5D-24BA-4BD5-A11A-AB1FCBA92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63" y="1018400"/>
            <a:ext cx="8259689" cy="5839600"/>
          </a:xfrm>
          <a:prstGeom prst="rect">
            <a:avLst/>
          </a:prstGeom>
        </p:spPr>
      </p:pic>
      <p:sp>
        <p:nvSpPr>
          <p:cNvPr id="7" name="Stjärna: 5 punkter 6">
            <a:extLst>
              <a:ext uri="{FF2B5EF4-FFF2-40B4-BE49-F238E27FC236}">
                <a16:creationId xmlns:a16="http://schemas.microsoft.com/office/drawing/2014/main" id="{A7EB70E2-B938-492D-ACE9-911A69D08C2E}"/>
              </a:ext>
            </a:extLst>
          </p:cNvPr>
          <p:cNvSpPr/>
          <p:nvPr/>
        </p:nvSpPr>
        <p:spPr>
          <a:xfrm>
            <a:off x="801277" y="2572890"/>
            <a:ext cx="1668545" cy="1678597"/>
          </a:xfrm>
          <a:prstGeom prst="star5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dirty="0">
                <a:solidFill>
                  <a:schemeClr val="tx1"/>
                </a:solidFill>
              </a:rPr>
              <a:t>Inleder med musik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364BBD0-C4F8-4D3E-BA5B-50CC59DB11E2}"/>
              </a:ext>
            </a:extLst>
          </p:cNvPr>
          <p:cNvSpPr txBox="1"/>
          <p:nvPr/>
        </p:nvSpPr>
        <p:spPr>
          <a:xfrm>
            <a:off x="7861955" y="2620650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”Speed-</a:t>
            </a:r>
            <a:r>
              <a:rPr lang="sv-SE" sz="1400" dirty="0" err="1"/>
              <a:t>dating</a:t>
            </a:r>
            <a:r>
              <a:rPr lang="sv-SE" sz="1400" dirty="0"/>
              <a:t>”</a:t>
            </a:r>
          </a:p>
        </p:txBody>
      </p:sp>
      <p:sp>
        <p:nvSpPr>
          <p:cNvPr id="9" name="Rubrik 2">
            <a:extLst>
              <a:ext uri="{FF2B5EF4-FFF2-40B4-BE49-F238E27FC236}">
                <a16:creationId xmlns:a16="http://schemas.microsoft.com/office/drawing/2014/main" id="{1838B302-1C0C-49F0-8056-52D7B2E20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" y="230157"/>
            <a:ext cx="9669809" cy="1325563"/>
          </a:xfrm>
        </p:spPr>
        <p:txBody>
          <a:bodyPr/>
          <a:lstStyle/>
          <a:p>
            <a:r>
              <a:rPr lang="sv-SE" dirty="0"/>
              <a:t>Dag 2 – genomgång av diskussionerna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F491A9EA-39BA-445B-997A-4F475F3C4924}"/>
              </a:ext>
            </a:extLst>
          </p:cNvPr>
          <p:cNvSpPr txBox="1"/>
          <p:nvPr/>
        </p:nvSpPr>
        <p:spPr>
          <a:xfrm>
            <a:off x="2430607" y="4895268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683182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62D4390-2202-4A53-A83A-7FCC9D702B6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48C6650-B77A-4BED-8FCA-622F7F85E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7" t="28568" r="72333" b="44473"/>
          <a:stretch/>
        </p:blipFill>
        <p:spPr>
          <a:xfrm>
            <a:off x="339365" y="838985"/>
            <a:ext cx="1574278" cy="15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43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785C0DF-04F7-4507-8213-F9490CEE9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6F5497D0-E8EC-4A36-B6C4-3AC53C4465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7" t="28568" r="72333" b="44473"/>
          <a:stretch/>
        </p:blipFill>
        <p:spPr>
          <a:xfrm>
            <a:off x="339365" y="838985"/>
            <a:ext cx="1574278" cy="1574276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767E404-91F7-424F-A3A9-61BDC10D78D0}"/>
              </a:ext>
            </a:extLst>
          </p:cNvPr>
          <p:cNvSpPr/>
          <p:nvPr/>
        </p:nvSpPr>
        <p:spPr>
          <a:xfrm>
            <a:off x="395926" y="895546"/>
            <a:ext cx="1461154" cy="1423448"/>
          </a:xfrm>
          <a:prstGeom prst="rect">
            <a:avLst/>
          </a:prstGeom>
          <a:solidFill>
            <a:srgbClr val="FF9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</a:rPr>
              <a:t>”Speed-</a:t>
            </a:r>
            <a:r>
              <a:rPr lang="sv-SE" sz="1400" dirty="0" err="1">
                <a:solidFill>
                  <a:schemeClr val="tx1"/>
                </a:solidFill>
              </a:rPr>
              <a:t>dating</a:t>
            </a:r>
            <a:r>
              <a:rPr lang="sv-SE" sz="1400" dirty="0">
                <a:solidFill>
                  <a:schemeClr val="tx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4156897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Kronoberg ljus">
  <a:themeElements>
    <a:clrScheme name="Kronoberg LJUS 2022">
      <a:dk1>
        <a:sysClr val="windowText" lastClr="000000"/>
      </a:dk1>
      <a:lt1>
        <a:sysClr val="window" lastClr="FFFFFF"/>
      </a:lt1>
      <a:dk2>
        <a:srgbClr val="412682"/>
      </a:dk2>
      <a:lt2>
        <a:srgbClr val="E13288"/>
      </a:lt2>
      <a:accent1>
        <a:srgbClr val="E13288"/>
      </a:accent1>
      <a:accent2>
        <a:srgbClr val="412682"/>
      </a:accent2>
      <a:accent3>
        <a:srgbClr val="83B81A"/>
      </a:accent3>
      <a:accent4>
        <a:srgbClr val="1E6633"/>
      </a:accent4>
      <a:accent5>
        <a:srgbClr val="009EE0"/>
      </a:accent5>
      <a:accent6>
        <a:srgbClr val="BCB1AB"/>
      </a:accent6>
      <a:hlink>
        <a:srgbClr val="E13288"/>
      </a:hlink>
      <a:folHlink>
        <a:srgbClr val="009EE0"/>
      </a:folHlink>
    </a:clrScheme>
    <a:fontScheme name="Reg Kronoberg2021">
      <a:majorFont>
        <a:latin typeface="Brandon Grotesque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0A55D23-B3F1-4EF4-A3DC-3A9F0F8D93A5}" vid="{668A7373-14EF-4A9B-80F9-0516CD47C373}"/>
    </a:ext>
  </a:extLst>
</a:theme>
</file>

<file path=ppt/theme/theme2.xml><?xml version="1.0" encoding="utf-8"?>
<a:theme xmlns:a="http://schemas.openxmlformats.org/drawingml/2006/main" name="Region Kronoberg MÖRK">
  <a:themeElements>
    <a:clrScheme name="Kronoberg MÖRK 2022">
      <a:dk1>
        <a:srgbClr val="FFFFFF"/>
      </a:dk1>
      <a:lt1>
        <a:srgbClr val="000000"/>
      </a:lt1>
      <a:dk2>
        <a:srgbClr val="E13288"/>
      </a:dk2>
      <a:lt2>
        <a:srgbClr val="83B81A"/>
      </a:lt2>
      <a:accent1>
        <a:srgbClr val="83B81A"/>
      </a:accent1>
      <a:accent2>
        <a:srgbClr val="E13288"/>
      </a:accent2>
      <a:accent3>
        <a:srgbClr val="009EE0"/>
      </a:accent3>
      <a:accent4>
        <a:srgbClr val="F39800"/>
      </a:accent4>
      <a:accent5>
        <a:srgbClr val="FBD300"/>
      </a:accent5>
      <a:accent6>
        <a:srgbClr val="BCB1AB"/>
      </a:accent6>
      <a:hlink>
        <a:srgbClr val="009EE0"/>
      </a:hlink>
      <a:folHlink>
        <a:srgbClr val="1E6633"/>
      </a:folHlink>
    </a:clrScheme>
    <a:fontScheme name="Reg Kronoberg2021">
      <a:majorFont>
        <a:latin typeface="Brandon Grotesque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0A55D23-B3F1-4EF4-A3DC-3A9F0F8D93A5}" vid="{0BBB24D2-D144-497A-AAEF-42E9FBCC59EE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Region Kronoberg mall</Template>
  <TotalTime>51</TotalTime>
  <Words>90</Words>
  <Application>Microsoft Office PowerPoint</Application>
  <PresentationFormat>Bredbild</PresentationFormat>
  <Paragraphs>13</Paragraphs>
  <Slides>10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10</vt:i4>
      </vt:variant>
    </vt:vector>
  </HeadingPairs>
  <TitlesOfParts>
    <vt:vector size="16" baseType="lpstr">
      <vt:lpstr>Arial</vt:lpstr>
      <vt:lpstr>Brandon Grotesque Black</vt:lpstr>
      <vt:lpstr>Brandon Grotesque Bold</vt:lpstr>
      <vt:lpstr>Calibri</vt:lpstr>
      <vt:lpstr>Region Kronoberg ljus</vt:lpstr>
      <vt:lpstr>Region Kronoberg MÖRK</vt:lpstr>
      <vt:lpstr>Sammanfattning sommardialogen </vt:lpstr>
      <vt:lpstr>Dag 1 – diskussioner under middagen med inspiration från ikea</vt:lpstr>
      <vt:lpstr>Insikter, vidare diskussion och frågor</vt:lpstr>
      <vt:lpstr>PowerPoint-presentation</vt:lpstr>
      <vt:lpstr>PowerPoint-presentation</vt:lpstr>
      <vt:lpstr>PowerPoint-presentation</vt:lpstr>
      <vt:lpstr>Dag 2 – genomgång av diskussionerna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Sammanfattning sommardialogen, tema 1</dc:title>
  <dc:creator>Winblad Tuva RST FoUU utv o innovation</dc:creator>
  <cp:lastModifiedBy>Andersson Tony RST FoUU utv o innovation</cp:lastModifiedBy>
  <cp:revision>9</cp:revision>
  <dcterms:created xsi:type="dcterms:W3CDTF">2023-08-21T07:13:00Z</dcterms:created>
  <dcterms:modified xsi:type="dcterms:W3CDTF">2023-09-27T09:11:10Z</dcterms:modified>
</cp:coreProperties>
</file>