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  <p:sldMasterId id="2147483682" r:id="rId3"/>
    <p:sldMasterId id="2147483686" r:id="rId4"/>
    <p:sldMasterId id="2147483695" r:id="rId5"/>
  </p:sldMasterIdLst>
  <p:notesMasterIdLst>
    <p:notesMasterId r:id="rId13"/>
  </p:notesMasterIdLst>
  <p:handoutMasterIdLst>
    <p:handoutMasterId r:id="rId14"/>
  </p:handoutMasterIdLst>
  <p:sldIdLst>
    <p:sldId id="289" r:id="rId6"/>
    <p:sldId id="313" r:id="rId7"/>
    <p:sldId id="315" r:id="rId8"/>
    <p:sldId id="311" r:id="rId9"/>
    <p:sldId id="317" r:id="rId10"/>
    <p:sldId id="316" r:id="rId11"/>
    <p:sldId id="309" r:id="rId1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5972" autoAdjust="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9F4BD-51A8-4F67-804F-68622A1B552E}" type="datetimeFigureOut">
              <a:rPr lang="sv-SE" smtClean="0"/>
              <a:t>2019-08-15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F11D-4E9C-412C-997F-D56DDDCA97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8329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31C39-EFB8-4D5A-92F1-1B0F472F0EB1}" type="datetimeFigureOut">
              <a:rPr lang="sv-SE" smtClean="0"/>
              <a:t>2019-08-15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1B8A1-779B-4794-B544-27C6B4133B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2487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E34A2-CBCC-449E-BBCF-C4FD578B4E0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285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2557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116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548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-1499"/>
            <a:ext cx="12192599" cy="6859498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3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50"/>
            <a:ext cx="9608400" cy="131085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158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8961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180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2416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874602"/>
            <a:ext cx="5326992" cy="122851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874602"/>
            <a:ext cx="4172325" cy="53605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2858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875015"/>
            <a:ext cx="9608400" cy="1228105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1928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73871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100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-1499"/>
            <a:ext cx="12192599" cy="6859498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3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50"/>
            <a:ext cx="9608400" cy="131085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5C18DA-410A-4124-BB0F-DE8CA676B1E5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8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8873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ult 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7964"/>
            <a:ext cx="9608400" cy="1966912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709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ött 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7964"/>
            <a:ext cx="9608400" cy="1966912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9451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rått 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7964"/>
            <a:ext cx="9608400" cy="1966912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9965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73154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49396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0595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07367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 mö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975186"/>
            <a:ext cx="5326992" cy="111240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975186"/>
            <a:ext cx="4172325" cy="526001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49166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975600"/>
            <a:ext cx="9608400" cy="1112400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164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68378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87544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24272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2019-08-15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35426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-1499"/>
            <a:ext cx="12192599" cy="6859498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3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50"/>
            <a:ext cx="9608400" cy="131085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2019-08-15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8742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2019-08-15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63199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2019-08-15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2195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2019-08-15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16849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874602"/>
            <a:ext cx="5326992" cy="122851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874602"/>
            <a:ext cx="4172325" cy="53605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2019-08-15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2450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875015"/>
            <a:ext cx="9608400" cy="1228105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2019-08-15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0450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2019-08-15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60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5C18DA-410A-4124-BB0F-DE8CA676B1E5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69153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2019-08-15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22021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2019-08-15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234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523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874602"/>
            <a:ext cx="5326992" cy="122851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874602"/>
            <a:ext cx="4172325" cy="53605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49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875015"/>
            <a:ext cx="9608400" cy="1228105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965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897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159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1.emf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27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2E2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874602"/>
            <a:ext cx="9609825" cy="1231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5C18DA-410A-4124-BB0F-DE8CA676B1E5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14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874602"/>
            <a:ext cx="9609825" cy="1231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2E2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874602"/>
            <a:ext cx="9609825" cy="1231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64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4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1800" kern="1200">
          <a:solidFill>
            <a:srgbClr val="FFFFF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6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4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4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8D81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975186"/>
            <a:ext cx="9609825" cy="11124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2019-08-15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01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874602"/>
            <a:ext cx="9609825" cy="1231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2019-08-15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99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utvecklingskonferens2020@skl.se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2" r="12"/>
          <a:stretch>
            <a:fillRect/>
          </a:stretch>
        </p:blipFill>
        <p:spPr>
          <a:xfrm>
            <a:off x="3172008" y="842218"/>
            <a:ext cx="5562956" cy="312969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743533" y="4363797"/>
            <a:ext cx="104199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sv-SE" sz="2800" b="1" noProof="0" dirty="0">
                <a:solidFill>
                  <a:prstClr val="black"/>
                </a:solidFill>
                <a:latin typeface="Arial"/>
              </a:rPr>
              <a:t>Nationell k</a:t>
            </a: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onferens</a:t>
            </a:r>
            <a:r>
              <a:rPr lang="sv-SE" sz="2800" b="1" noProof="0" dirty="0">
                <a:solidFill>
                  <a:prstClr val="black"/>
                </a:solidFill>
                <a:latin typeface="Arial"/>
              </a:rPr>
              <a:t> för</a:t>
            </a: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utvecklingen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av hälso- och sjukvård och socialtjänst </a:t>
            </a:r>
            <a:r>
              <a:rPr kumimoji="0" lang="sv-SE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 Sverige</a:t>
            </a:r>
            <a:endParaRPr kumimoji="0" lang="sv-S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800" b="1" dirty="0">
                <a:solidFill>
                  <a:prstClr val="black"/>
                </a:solidFill>
                <a:latin typeface="Arial"/>
              </a:rPr>
              <a:t>Göteborg 3-4 november 2020</a:t>
            </a:r>
            <a:endParaRPr kumimoji="0" lang="sv-S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7966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755701" y="244028"/>
            <a:ext cx="9609825" cy="1231392"/>
          </a:xfrm>
        </p:spPr>
        <p:txBody>
          <a:bodyPr/>
          <a:lstStyle/>
          <a:p>
            <a:r>
              <a:rPr lang="sv-SE" dirty="0"/>
              <a:t>Varför en ny mötesplats?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755701" y="1017732"/>
            <a:ext cx="10932410" cy="3738598"/>
          </a:xfrm>
        </p:spPr>
        <p:txBody>
          <a:bodyPr/>
          <a:lstStyle/>
          <a:p>
            <a:r>
              <a:rPr lang="sv-SE" dirty="0"/>
              <a:t>Kommuner och regioner står inför stora utmaningar inom hälso- och sjukvården och socialtjänsten där samarbete över organisationsgränser är en framgångsfaktor:</a:t>
            </a:r>
          </a:p>
          <a:p>
            <a:pPr lvl="1"/>
            <a:r>
              <a:rPr lang="sv-SE" dirty="0"/>
              <a:t>Omställningen till en mer god och nära vård och omsorg </a:t>
            </a:r>
          </a:p>
          <a:p>
            <a:pPr lvl="1"/>
            <a:r>
              <a:rPr lang="sv-SE" dirty="0"/>
              <a:t>Allt större fokus på kunskapsstyrning</a:t>
            </a:r>
          </a:p>
          <a:p>
            <a:pPr lvl="1"/>
            <a:r>
              <a:rPr lang="sv-SE" dirty="0"/>
              <a:t>Många gemensamma frågor – finansiering, kompetensförsörjning, förändrade arbetssätt, uppföljning, förändringsledning, innovationsförmåga m.m. </a:t>
            </a:r>
          </a:p>
          <a:p>
            <a:r>
              <a:rPr lang="sv-SE" dirty="0"/>
              <a:t>En bredare konferens som täcker fler områden/sakfrågor som hänger ihop</a:t>
            </a:r>
          </a:p>
          <a:p>
            <a:r>
              <a:rPr lang="sv-SE" dirty="0"/>
              <a:t>Möjlighet till kontinuitet med regionala, nationella och internationella kvalitetskonferenser</a:t>
            </a:r>
          </a:p>
        </p:txBody>
      </p:sp>
      <p:cxnSp>
        <p:nvCxnSpPr>
          <p:cNvPr id="4" name="Rak pilkoppling 3"/>
          <p:cNvCxnSpPr/>
          <p:nvPr/>
        </p:nvCxnSpPr>
        <p:spPr>
          <a:xfrm flipV="1">
            <a:off x="755701" y="6023786"/>
            <a:ext cx="11100175" cy="53683"/>
          </a:xfrm>
          <a:prstGeom prst="straightConnector1">
            <a:avLst/>
          </a:prstGeom>
          <a:ln w="111125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5896665" y="6277421"/>
            <a:ext cx="82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1044397" y="6305439"/>
            <a:ext cx="98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2020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3523734" y="6271411"/>
            <a:ext cx="98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2021</a:t>
            </a:r>
          </a:p>
        </p:txBody>
      </p:sp>
      <p:sp>
        <p:nvSpPr>
          <p:cNvPr id="10" name="Rektangel 9"/>
          <p:cNvSpPr/>
          <p:nvPr/>
        </p:nvSpPr>
        <p:spPr>
          <a:xfrm>
            <a:off x="833049" y="5119038"/>
            <a:ext cx="1406105" cy="6607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Nationell konferens</a:t>
            </a:r>
          </a:p>
        </p:txBody>
      </p:sp>
      <p:sp>
        <p:nvSpPr>
          <p:cNvPr id="12" name="Rektangel 11"/>
          <p:cNvSpPr/>
          <p:nvPr/>
        </p:nvSpPr>
        <p:spPr>
          <a:xfrm>
            <a:off x="10149388" y="5166363"/>
            <a:ext cx="1406105" cy="6607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Nationell konferens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8220723" y="6266262"/>
            <a:ext cx="82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2023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10438375" y="6266262"/>
            <a:ext cx="82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2024</a:t>
            </a:r>
          </a:p>
        </p:txBody>
      </p:sp>
      <p:sp>
        <p:nvSpPr>
          <p:cNvPr id="15" name="Rektangel 14"/>
          <p:cNvSpPr/>
          <p:nvPr/>
        </p:nvSpPr>
        <p:spPr>
          <a:xfrm>
            <a:off x="3158082" y="5112020"/>
            <a:ext cx="1482491" cy="6659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>
                <a:solidFill>
                  <a:prstClr val="white"/>
                </a:solidFill>
                <a:latin typeface="Arial"/>
              </a:rPr>
              <a:t>R</a:t>
            </a:r>
            <a:r>
              <a:rPr kumimoji="0" lang="sv-S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egionala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konferenser</a:t>
            </a:r>
          </a:p>
        </p:txBody>
      </p:sp>
      <p:sp>
        <p:nvSpPr>
          <p:cNvPr id="16" name="Rektangel 15"/>
          <p:cNvSpPr/>
          <p:nvPr/>
        </p:nvSpPr>
        <p:spPr>
          <a:xfrm>
            <a:off x="7893543" y="5161214"/>
            <a:ext cx="1482491" cy="6659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>
                <a:solidFill>
                  <a:prstClr val="white"/>
                </a:solidFill>
                <a:latin typeface="Arial"/>
              </a:rPr>
              <a:t>R</a:t>
            </a:r>
            <a:r>
              <a:rPr kumimoji="0" lang="sv-S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egionala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konferenser</a:t>
            </a:r>
          </a:p>
        </p:txBody>
      </p:sp>
      <p:pic>
        <p:nvPicPr>
          <p:cNvPr id="19" name="Bildobjekt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1379" y="5161214"/>
            <a:ext cx="2028817" cy="62937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48139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 vilka?			  Innehåll?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4233" y="1987905"/>
            <a:ext cx="4716000" cy="3740400"/>
          </a:xfrm>
        </p:spPr>
        <p:txBody>
          <a:bodyPr/>
          <a:lstStyle/>
          <a:p>
            <a:pPr marL="30163" indent="0">
              <a:buNone/>
            </a:pPr>
            <a:r>
              <a:rPr lang="sv-SE" dirty="0"/>
              <a:t>21 regioner, 290 kommuner</a:t>
            </a:r>
          </a:p>
          <a:p>
            <a:pPr marL="30163" indent="0">
              <a:buNone/>
            </a:pPr>
            <a:r>
              <a:rPr lang="sv-SE" dirty="0"/>
              <a:t>Privata aktörer</a:t>
            </a:r>
          </a:p>
          <a:p>
            <a:pPr marL="30163" indent="0">
              <a:buNone/>
            </a:pPr>
            <a:r>
              <a:rPr lang="sv-SE" dirty="0"/>
              <a:t>Myndigheter</a:t>
            </a:r>
          </a:p>
          <a:p>
            <a:pPr marL="30163" indent="0">
              <a:buNone/>
            </a:pPr>
            <a:r>
              <a:rPr lang="sv-SE" dirty="0"/>
              <a:t>Professionsföreningar</a:t>
            </a:r>
          </a:p>
          <a:p>
            <a:pPr marL="30163" indent="0">
              <a:buNone/>
            </a:pPr>
            <a:r>
              <a:rPr lang="sv-SE" dirty="0"/>
              <a:t>Patient- och brukarföreningar</a:t>
            </a:r>
          </a:p>
          <a:p>
            <a:pPr marL="30163" indent="0">
              <a:buNone/>
            </a:pPr>
            <a:r>
              <a:rPr lang="sv-SE" dirty="0"/>
              <a:t>Intresseorganisationer </a:t>
            </a:r>
          </a:p>
          <a:p>
            <a:pPr marL="30163" indent="0">
              <a:buNone/>
            </a:pPr>
            <a:r>
              <a:rPr lang="sv-SE" dirty="0"/>
              <a:t>Studenter</a:t>
            </a:r>
          </a:p>
          <a:p>
            <a:pPr marL="30163" indent="0">
              <a:buNone/>
            </a:pP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42385" y="1987905"/>
            <a:ext cx="4958921" cy="3740400"/>
          </a:xfrm>
        </p:spPr>
        <p:txBody>
          <a:bodyPr/>
          <a:lstStyle/>
          <a:p>
            <a:pPr marL="30163" indent="0">
              <a:buNone/>
            </a:pPr>
            <a:r>
              <a:rPr lang="sv-SE" dirty="0"/>
              <a:t>Forskning</a:t>
            </a:r>
          </a:p>
          <a:p>
            <a:pPr marL="30163" indent="0">
              <a:buNone/>
            </a:pPr>
            <a:r>
              <a:rPr lang="sv-SE" dirty="0"/>
              <a:t>Digitalisering</a:t>
            </a:r>
          </a:p>
          <a:p>
            <a:pPr marL="30163" indent="0">
              <a:buNone/>
            </a:pPr>
            <a:r>
              <a:rPr lang="sv-SE" dirty="0"/>
              <a:t>Kunskapsstyrning, patientsäkerhet</a:t>
            </a:r>
          </a:p>
          <a:p>
            <a:pPr marL="30163" indent="0">
              <a:buNone/>
            </a:pPr>
            <a:r>
              <a:rPr lang="sv-SE" dirty="0"/>
              <a:t>Uppföljning och analys</a:t>
            </a:r>
          </a:p>
          <a:p>
            <a:pPr marL="30163" indent="0">
              <a:buNone/>
            </a:pPr>
            <a:r>
              <a:rPr lang="sv-SE" dirty="0"/>
              <a:t>Folkhälsa, skola</a:t>
            </a:r>
          </a:p>
          <a:p>
            <a:pPr marL="30163" indent="0">
              <a:buNone/>
            </a:pPr>
            <a:r>
              <a:rPr lang="sv-SE" dirty="0"/>
              <a:t>Ledning och styrning</a:t>
            </a:r>
          </a:p>
          <a:p>
            <a:pPr marL="30163" indent="0">
              <a:buNone/>
            </a:pPr>
            <a:r>
              <a:rPr lang="sv-SE" dirty="0"/>
              <a:t>Innovationer</a:t>
            </a:r>
          </a:p>
          <a:p>
            <a:pPr marL="30163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0834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Programförklaring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664232" y="2262120"/>
            <a:ext cx="10183062" cy="3738598"/>
          </a:xfrm>
        </p:spPr>
        <p:txBody>
          <a:bodyPr/>
          <a:lstStyle/>
          <a:p>
            <a:pPr marL="30163" indent="0">
              <a:buNone/>
            </a:pPr>
            <a:r>
              <a:rPr lang="sv-SE" dirty="0"/>
              <a:t>Det brådskar att hitta morgondagens lösningar på dagens utmaningar i välfärden. Vi behöver jobba bättre tillsammans för att göra bästa nytta för dem vi är till för och bredda kunskapen om hur idéer och erfarenheter blir till faktisk förändring och förbättring.  </a:t>
            </a:r>
          </a:p>
          <a:p>
            <a:pPr marL="30163" indent="0">
              <a:buNone/>
            </a:pPr>
            <a:endParaRPr lang="sv-SE" dirty="0"/>
          </a:p>
          <a:p>
            <a:pPr marL="30163" indent="0">
              <a:buNone/>
            </a:pPr>
            <a:r>
              <a:rPr lang="sv-SE" dirty="0"/>
              <a:t>Den nationella utvecklingskonferensen är en ny mötesplats för alla passionerade och engagerade ledare och medarbetare i offentlig sektor som vill dela sin kunskap, inspireras och lära av andra och tillsammans driva utvecklingen av en god hälso- och sjukvård och socialtjänst.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452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Bidra med dina tankar och förslag!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699229" y="2026989"/>
            <a:ext cx="10183062" cy="3738598"/>
          </a:xfrm>
        </p:spPr>
        <p:txBody>
          <a:bodyPr/>
          <a:lstStyle/>
          <a:p>
            <a:pPr lvl="0"/>
            <a:r>
              <a:rPr lang="sv-SE" dirty="0"/>
              <a:t>Hur skulle en utvecklingskonferens kunna bidra i utvecklingen för ditt område/din sektor? </a:t>
            </a:r>
          </a:p>
          <a:p>
            <a:r>
              <a:rPr lang="sv-SE" dirty="0"/>
              <a:t>Viktiga spår och områden som konferensen bör ta upp?</a:t>
            </a:r>
          </a:p>
          <a:p>
            <a:r>
              <a:rPr lang="sv-SE" dirty="0"/>
              <a:t>Personer du skulle vilja höra?</a:t>
            </a:r>
          </a:p>
          <a:p>
            <a:pPr lvl="0"/>
            <a:r>
              <a:rPr lang="sv-SE" dirty="0"/>
              <a:t>Vad skulle ge dig mer än vad du får ut av andra konferenser?</a:t>
            </a:r>
          </a:p>
          <a:p>
            <a:pPr lvl="0"/>
            <a:r>
              <a:rPr lang="sv-SE" dirty="0"/>
              <a:t>Idéer om fördjupningsseminarier eller workshops? </a:t>
            </a:r>
          </a:p>
          <a:p>
            <a:pPr lvl="0"/>
            <a:r>
              <a:rPr lang="sv-SE" dirty="0"/>
              <a:t>Annat?</a:t>
            </a:r>
          </a:p>
          <a:p>
            <a:pPr marL="30163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0359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Tidsplan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4233" y="1885603"/>
            <a:ext cx="10674328" cy="3738598"/>
          </a:xfrm>
        </p:spPr>
        <p:txBody>
          <a:bodyPr/>
          <a:lstStyle/>
          <a:p>
            <a:r>
              <a:rPr lang="sv-SE" dirty="0"/>
              <a:t>Hösten 2019: förberedelser, organisering, planering</a:t>
            </a:r>
          </a:p>
          <a:p>
            <a:r>
              <a:rPr lang="sv-SE" dirty="0"/>
              <a:t>1 november: webbsida, start inlämning abstracts, inbjudan utställare</a:t>
            </a:r>
          </a:p>
          <a:p>
            <a:r>
              <a:rPr lang="sv-SE" dirty="0"/>
              <a:t>31 januari 2020: sista dag för inlämning abstracts</a:t>
            </a:r>
          </a:p>
          <a:p>
            <a:r>
              <a:rPr lang="sv-SE" dirty="0"/>
              <a:t>1 mars: program klart, anmälningen öppnar</a:t>
            </a:r>
          </a:p>
          <a:p>
            <a:r>
              <a:rPr lang="sv-SE" dirty="0"/>
              <a:t>2 november: </a:t>
            </a:r>
            <a:r>
              <a:rPr lang="sv-SE" dirty="0" err="1"/>
              <a:t>Fördag</a:t>
            </a:r>
            <a:r>
              <a:rPr lang="sv-SE" dirty="0"/>
              <a:t> inför konferensen – studiebesök, forskning, workshops</a:t>
            </a:r>
          </a:p>
          <a:p>
            <a:r>
              <a:rPr lang="sv-SE" dirty="0"/>
              <a:t>3 november: Gemensamma föreläsningar, valbara seminarier, mötesplatser, posterutställning, monterutställning, kvällsaktivitet</a:t>
            </a:r>
          </a:p>
          <a:p>
            <a:r>
              <a:rPr lang="sv-SE" dirty="0"/>
              <a:t>4 november: Gemensamma föreläsningar, valbara seminarier, mötesplatser, posterutställning, monterutställning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5537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381" y="1689611"/>
            <a:ext cx="9609825" cy="1231392"/>
          </a:xfrm>
        </p:spPr>
        <p:txBody>
          <a:bodyPr/>
          <a:lstStyle/>
          <a:p>
            <a:pPr algn="ctr"/>
            <a:r>
              <a:rPr lang="sv-SE" dirty="0"/>
              <a:t>Välkommen att höra av dig!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163" indent="0" algn="ctr">
              <a:buNone/>
            </a:pPr>
            <a:endParaRPr lang="sv-SE" dirty="0"/>
          </a:p>
          <a:p>
            <a:pPr marL="30163" indent="0" algn="ctr">
              <a:buNone/>
            </a:pPr>
            <a:r>
              <a:rPr lang="sv-SE" dirty="0">
                <a:hlinkClick r:id="rId2"/>
              </a:rPr>
              <a:t>utvecklingskonferens2020@skl.se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1757612"/>
      </p:ext>
    </p:extLst>
  </p:cSld>
  <p:clrMapOvr>
    <a:masterClrMapping/>
  </p:clrMapOvr>
</p:sld>
</file>

<file path=ppt/theme/theme1.xml><?xml version="1.0" encoding="utf-8"?>
<a:theme xmlns:a="http://schemas.openxmlformats.org/drawingml/2006/main" name="SKL PPT">
  <a:themeElements>
    <a:clrScheme name="SKL 2017">
      <a:dk1>
        <a:sysClr val="windowText" lastClr="000000"/>
      </a:dk1>
      <a:lt1>
        <a:sysClr val="window" lastClr="FFFFFF"/>
      </a:lt1>
      <a:dk2>
        <a:srgbClr val="6A605A"/>
      </a:dk2>
      <a:lt2>
        <a:srgbClr val="D7D1CA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L vit.potx" id="{562A0B7D-BFE7-4DE9-A538-3955DFF40F38}" vid="{A6DB3165-6225-41B0-8C52-DE75FCCBA43B}"/>
    </a:ext>
  </a:extLst>
</a:theme>
</file>

<file path=ppt/theme/theme2.xml><?xml version="1.0" encoding="utf-8"?>
<a:theme xmlns:a="http://schemas.openxmlformats.org/drawingml/2006/main" name="Vit SKL PPT">
  <a:themeElements>
    <a:clrScheme name="SKL PP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L vit.potx" id="{562A0B7D-BFE7-4DE9-A538-3955DFF40F38}" vid="{7A82D390-1A40-4887-B4B6-55AE438167B8}"/>
    </a:ext>
  </a:extLst>
</a:theme>
</file>

<file path=ppt/theme/theme3.xml><?xml version="1.0" encoding="utf-8"?>
<a:theme xmlns:a="http://schemas.openxmlformats.org/drawingml/2006/main" name="Inledningsbilder">
  <a:themeElements>
    <a:clrScheme name="SKL PP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L vit.potx" id="{562A0B7D-BFE7-4DE9-A538-3955DFF40F38}" vid="{851C0DA9-8C00-4E36-902F-415C7A27E73D}"/>
    </a:ext>
  </a:extLst>
</a:theme>
</file>

<file path=ppt/theme/theme4.xml><?xml version="1.0" encoding="utf-8"?>
<a:theme xmlns:a="http://schemas.openxmlformats.org/drawingml/2006/main" name="SKL PPT Mörk">
  <a:themeElements>
    <a:clrScheme name="SKL PPT">
      <a:dk1>
        <a:sysClr val="windowText" lastClr="000000"/>
      </a:dk1>
      <a:lt1>
        <a:sysClr val="window" lastClr="FFFFFF"/>
      </a:lt1>
      <a:dk2>
        <a:srgbClr val="6A605A"/>
      </a:dk2>
      <a:lt2>
        <a:srgbClr val="D7D1CA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L vit.potx" id="{562A0B7D-BFE7-4DE9-A538-3955DFF40F38}" vid="{EC0C49B9-2C8C-414F-A3B5-0BDFCF30E55F}"/>
    </a:ext>
  </a:extLst>
</a:theme>
</file>

<file path=ppt/theme/theme5.xml><?xml version="1.0" encoding="utf-8"?>
<a:theme xmlns:a="http://schemas.openxmlformats.org/drawingml/2006/main" name="1_Vit SKL PPT">
  <a:themeElements>
    <a:clrScheme name="SKL PP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L vit.potx" id="{562A0B7D-BFE7-4DE9-A538-3955DFF40F38}" vid="{7A82D390-1A40-4887-B4B6-55AE438167B8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SKL vit</Template>
  <TotalTime>3840</TotalTime>
  <Words>340</Words>
  <Application>Microsoft Office PowerPoint</Application>
  <PresentationFormat>Bredbild</PresentationFormat>
  <Paragraphs>59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5</vt:i4>
      </vt:variant>
      <vt:variant>
        <vt:lpstr>Bildrubriker</vt:lpstr>
      </vt:variant>
      <vt:variant>
        <vt:i4>7</vt:i4>
      </vt:variant>
    </vt:vector>
  </HeadingPairs>
  <TitlesOfParts>
    <vt:vector size="15" baseType="lpstr">
      <vt:lpstr>Arial</vt:lpstr>
      <vt:lpstr>Calibri</vt:lpstr>
      <vt:lpstr>Symbol</vt:lpstr>
      <vt:lpstr>SKL PPT</vt:lpstr>
      <vt:lpstr>Vit SKL PPT</vt:lpstr>
      <vt:lpstr>Inledningsbilder</vt:lpstr>
      <vt:lpstr>SKL PPT Mörk</vt:lpstr>
      <vt:lpstr>1_Vit SKL PPT</vt:lpstr>
      <vt:lpstr>PowerPoint-presentation</vt:lpstr>
      <vt:lpstr>Varför en ny mötesplats?</vt:lpstr>
      <vt:lpstr>För vilka?     Innehåll?</vt:lpstr>
      <vt:lpstr>Programförklaring</vt:lpstr>
      <vt:lpstr>Bidra med dina tankar och förslag!</vt:lpstr>
      <vt:lpstr>Tidsplan</vt:lpstr>
      <vt:lpstr>Välkommen att höra av dig! </vt:lpstr>
    </vt:vector>
  </TitlesOfParts>
  <Company>Sverige Kommuner och Landsting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Blom Niklasson Marie</dc:creator>
  <cp:lastModifiedBy>Jenny Björk</cp:lastModifiedBy>
  <cp:revision>257</cp:revision>
  <cp:lastPrinted>2019-04-25T08:46:48Z</cp:lastPrinted>
  <dcterms:created xsi:type="dcterms:W3CDTF">2019-02-06T11:30:26Z</dcterms:created>
  <dcterms:modified xsi:type="dcterms:W3CDTF">2019-08-15T11:51:38Z</dcterms:modified>
</cp:coreProperties>
</file>