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2" r:id="rId6"/>
    <p:sldId id="261" r:id="rId7"/>
    <p:sldId id="263" r:id="rId8"/>
    <p:sldId id="260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68954-92D8-41BC-87A8-FCA984BDE2D7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D63E-3B0B-44CC-8C9E-7E895BE515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56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02603" y="2404534"/>
            <a:ext cx="8237434" cy="1646302"/>
          </a:xfrm>
        </p:spPr>
        <p:txBody>
          <a:bodyPr/>
          <a:lstStyle/>
          <a:p>
            <a:r>
              <a:rPr lang="sv-SE" sz="4800" dirty="0"/>
              <a:t>Nationell plattform för förbättringskunskap &amp; Sommardialog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15152" y="4898408"/>
            <a:ext cx="8534400" cy="1219200"/>
          </a:xfrm>
        </p:spPr>
        <p:txBody>
          <a:bodyPr/>
          <a:lstStyle/>
          <a:p>
            <a:r>
              <a:rPr lang="sv-SE" dirty="0"/>
              <a:t>Karin </a:t>
            </a:r>
            <a:r>
              <a:rPr lang="sv-SE" dirty="0" err="1"/>
              <a:t>Thörne</a:t>
            </a:r>
            <a:endParaRPr lang="sv-SE" dirty="0"/>
          </a:p>
          <a:p>
            <a:r>
              <a:rPr lang="sv-SE" dirty="0"/>
              <a:t>för arbetsgruppen för NPFK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44" y="254830"/>
            <a:ext cx="2717305" cy="292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08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 plattforms mål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Ett nätverk för att i samverkan etablera och utveckla förbättringskunskap och -kompetens inom hälso- och sjukvård, välfärd och utbildning i syfte </a:t>
            </a:r>
            <a:r>
              <a:rPr lang="sv-SE" dirty="0" err="1"/>
              <a:t>stöjda</a:t>
            </a:r>
            <a:r>
              <a:rPr lang="sv-SE" dirty="0"/>
              <a:t> utvecklingen av svensk hälso- och sjukvård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302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614160"/>
            <a:ext cx="10972800" cy="1600200"/>
          </a:xfrm>
        </p:spPr>
        <p:txBody>
          <a:bodyPr/>
          <a:lstStyle/>
          <a:p>
            <a:r>
              <a:rPr lang="sv-SE" dirty="0"/>
              <a:t>Varför en Nationell plattform för förbättringskunskap?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2569209"/>
            <a:ext cx="10972800" cy="4525963"/>
          </a:xfrm>
        </p:spPr>
        <p:txBody>
          <a:bodyPr>
            <a:normAutofit/>
          </a:bodyPr>
          <a:lstStyle/>
          <a:p>
            <a:r>
              <a:rPr lang="sv-SE" sz="3600" dirty="0"/>
              <a:t> </a:t>
            </a:r>
            <a:r>
              <a:rPr lang="sv-SE" sz="3200" dirty="0"/>
              <a:t>Mötesplats</a:t>
            </a:r>
          </a:p>
          <a:p>
            <a:r>
              <a:rPr lang="sv-SE" sz="3200" dirty="0"/>
              <a:t> Förbättringskunskap som ämne</a:t>
            </a:r>
          </a:p>
          <a:p>
            <a:r>
              <a:rPr lang="sv-SE" sz="3200" dirty="0"/>
              <a:t> Sprida och utveckla </a:t>
            </a:r>
          </a:p>
          <a:p>
            <a:r>
              <a:rPr lang="sv-SE" sz="3200" dirty="0"/>
              <a:t> Nationellt, regionalt samt lokalt plan </a:t>
            </a:r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vill plattformen 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955049"/>
            <a:ext cx="10972800" cy="4525963"/>
          </a:xfrm>
        </p:spPr>
        <p:txBody>
          <a:bodyPr>
            <a:noAutofit/>
          </a:bodyPr>
          <a:lstStyle/>
          <a:p>
            <a:endParaRPr lang="sv-SE" sz="3200" dirty="0"/>
          </a:p>
          <a:p>
            <a:r>
              <a:rPr lang="sv-SE" sz="3200" dirty="0"/>
              <a:t>Ett nätverk för att i samverkan etablera och utveckla förbättringskunskap och -kompetens inom hälso- och sjukvård, välfärd och utbildning i syfte stödja utvecklingen av svensk hälso- och sjukvård</a:t>
            </a: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30985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45664"/>
            <a:ext cx="10972800" cy="1600200"/>
          </a:xfrm>
        </p:spPr>
        <p:txBody>
          <a:bodyPr/>
          <a:lstStyle/>
          <a:p>
            <a:r>
              <a:rPr lang="sv-SE" dirty="0"/>
              <a:t>Vilka är Nationella plattformen för förbättringskunskap?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2150058"/>
            <a:ext cx="10972800" cy="4707942"/>
          </a:xfrm>
        </p:spPr>
        <p:txBody>
          <a:bodyPr>
            <a:normAutofit/>
          </a:bodyPr>
          <a:lstStyle/>
          <a:p>
            <a:r>
              <a:rPr lang="sv-SE" sz="3200" dirty="0"/>
              <a:t>Tidigare initiativ från Sveriges Kommuner och Landsting 2002-2004</a:t>
            </a:r>
          </a:p>
          <a:p>
            <a:r>
              <a:rPr lang="sv-SE" sz="3200" dirty="0"/>
              <a:t>Flera professionsföreningar samt några universitet/ högskolor och landsting/regioner representerade i plattformens arbetsgrupp</a:t>
            </a:r>
          </a:p>
          <a:p>
            <a:r>
              <a:rPr lang="sv-SE" sz="3200" dirty="0"/>
              <a:t>Formaliserat 2010</a:t>
            </a:r>
          </a:p>
          <a:p>
            <a:r>
              <a:rPr lang="sv-SE" sz="3200" dirty="0"/>
              <a:t>Plattformens nätverk utökas kontinuerligt med flera aktörer</a:t>
            </a:r>
          </a:p>
        </p:txBody>
      </p:sp>
    </p:spTree>
    <p:extLst>
      <p:ext uri="{BB962C8B-B14F-4D97-AF65-F5344CB8AC3E}">
        <p14:creationId xmlns:p14="http://schemas.microsoft.com/office/powerpoint/2010/main" val="91963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-272960"/>
            <a:ext cx="10972800" cy="1600200"/>
          </a:xfrm>
        </p:spPr>
        <p:txBody>
          <a:bodyPr/>
          <a:lstStyle/>
          <a:p>
            <a:r>
              <a:rPr lang="sv-SE" dirty="0"/>
              <a:t>Vad har plattformen bidragit till 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572905"/>
            <a:ext cx="10972800" cy="4916599"/>
          </a:xfrm>
        </p:spPr>
        <p:txBody>
          <a:bodyPr>
            <a:normAutofit/>
          </a:bodyPr>
          <a:lstStyle/>
          <a:p>
            <a:r>
              <a:rPr lang="sv-SE" sz="2800" dirty="0"/>
              <a:t>Workshops och deltagande i konferenser</a:t>
            </a:r>
          </a:p>
          <a:p>
            <a:r>
              <a:rPr lang="sv-SE" sz="2800" dirty="0"/>
              <a:t>Enkäter</a:t>
            </a:r>
          </a:p>
          <a:p>
            <a:r>
              <a:rPr lang="sv-SE" sz="2800" dirty="0"/>
              <a:t>Initiativ till professionsföreningarnas rapporter om kärnkompetenser</a:t>
            </a:r>
          </a:p>
          <a:p>
            <a:r>
              <a:rPr lang="sv-SE" sz="2800" dirty="0"/>
              <a:t>Bidrar till varandras sammanhang</a:t>
            </a:r>
          </a:p>
          <a:p>
            <a:r>
              <a:rPr lang="sv-SE" sz="2800" dirty="0" err="1"/>
              <a:t>Lärmodellprojektet</a:t>
            </a:r>
            <a:endParaRPr lang="sv-SE" sz="2800" dirty="0"/>
          </a:p>
          <a:p>
            <a:r>
              <a:rPr lang="sv-SE" sz="2800" dirty="0"/>
              <a:t>Regionala dialoger</a:t>
            </a:r>
          </a:p>
          <a:p>
            <a:r>
              <a:rPr lang="sv-SE" sz="2800" dirty="0"/>
              <a:t>och…..</a:t>
            </a:r>
          </a:p>
        </p:txBody>
      </p:sp>
    </p:spTree>
    <p:extLst>
      <p:ext uri="{BB962C8B-B14F-4D97-AF65-F5344CB8AC3E}">
        <p14:creationId xmlns:p14="http://schemas.microsoft.com/office/powerpoint/2010/main" val="344496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5133" y="-341204"/>
            <a:ext cx="10972800" cy="1600200"/>
          </a:xfrm>
        </p:spPr>
        <p:txBody>
          <a:bodyPr/>
          <a:lstStyle/>
          <a:p>
            <a:r>
              <a:rPr lang="sv-SE" dirty="0"/>
              <a:t>Sommardialogernas ”röda tråd” 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555845"/>
            <a:ext cx="11305400" cy="4926842"/>
          </a:xfrm>
        </p:spPr>
        <p:txBody>
          <a:bodyPr>
            <a:normAutofit fontScale="70000" lnSpcReduction="20000"/>
          </a:bodyPr>
          <a:lstStyle/>
          <a:p>
            <a:r>
              <a:rPr lang="sv-SE" sz="2400" b="1" dirty="0"/>
              <a:t>2011</a:t>
            </a:r>
            <a:r>
              <a:rPr lang="sv-SE" sz="2400" dirty="0"/>
              <a:t> </a:t>
            </a:r>
            <a:r>
              <a:rPr lang="sv-SE" sz="2400" b="1" dirty="0"/>
              <a:t>Förbättringskunskapens fundament – igår, idag, imorgon  </a:t>
            </a:r>
            <a:r>
              <a:rPr lang="sv-SE" sz="2400" i="1" dirty="0"/>
              <a:t>Jönköping</a:t>
            </a:r>
          </a:p>
          <a:p>
            <a:endParaRPr lang="sv-SE" sz="2400" i="1" dirty="0"/>
          </a:p>
          <a:p>
            <a:r>
              <a:rPr lang="sv-SE" sz="2400" b="1" dirty="0"/>
              <a:t>2012 Samarbetsformer kring och med patienter över professionsgränser  </a:t>
            </a:r>
            <a:r>
              <a:rPr lang="sv-SE" sz="2400" i="1" dirty="0"/>
              <a:t>Umeå</a:t>
            </a:r>
          </a:p>
          <a:p>
            <a:endParaRPr lang="sv-SE" sz="2400" i="1" dirty="0"/>
          </a:p>
          <a:p>
            <a:r>
              <a:rPr lang="sv-SE" sz="2400" b="1" dirty="0"/>
              <a:t>2013 Hur kan kvalitetsregisterdata användas i det praktiska förbättringsarbetet och som underlag för utbildning i förbättringskunskap?  </a:t>
            </a:r>
            <a:r>
              <a:rPr lang="sv-SE" sz="2400" i="1" dirty="0"/>
              <a:t>Göteborg</a:t>
            </a:r>
          </a:p>
          <a:p>
            <a:endParaRPr lang="sv-SE" sz="2400" i="1" dirty="0"/>
          </a:p>
          <a:p>
            <a:r>
              <a:rPr lang="sv-SE" sz="2400" b="1" dirty="0"/>
              <a:t>2014 Lärande för förändring  </a:t>
            </a:r>
            <a:r>
              <a:rPr lang="sv-SE" sz="2400" i="1" dirty="0"/>
              <a:t>Linköping</a:t>
            </a:r>
          </a:p>
          <a:p>
            <a:endParaRPr lang="sv-SE" sz="2400" i="1" dirty="0"/>
          </a:p>
          <a:p>
            <a:r>
              <a:rPr lang="sv-SE" sz="2400" b="1" dirty="0"/>
              <a:t>2015 </a:t>
            </a:r>
            <a:r>
              <a:rPr lang="sv-SE" b="1" dirty="0"/>
              <a:t>Hur kan lärosäten och praktik i samverkan utveckla en ännu bättre och säkrare vård med individens behov som grund i en föränderlig värld?  </a:t>
            </a:r>
            <a:r>
              <a:rPr lang="sv-SE" i="1" dirty="0"/>
              <a:t>Skåne</a:t>
            </a:r>
          </a:p>
          <a:p>
            <a:endParaRPr lang="sv-SE" i="1" dirty="0"/>
          </a:p>
          <a:p>
            <a:r>
              <a:rPr lang="sv-SE" sz="2400" b="1" dirty="0"/>
              <a:t>2017</a:t>
            </a:r>
            <a:r>
              <a:rPr lang="sv-SE" dirty="0"/>
              <a:t> </a:t>
            </a:r>
            <a:r>
              <a:rPr lang="sv-SE" b="1" dirty="0"/>
              <a:t>Hur kan lärosäten och praktik utveckla och stärka sambandet mellan förbättringskunskap och interprofessionell kompetens?  </a:t>
            </a:r>
            <a:r>
              <a:rPr lang="sv-SE" i="1" dirty="0"/>
              <a:t>Stockholm</a:t>
            </a:r>
          </a:p>
          <a:p>
            <a:endParaRPr lang="sv-SE" sz="2400" b="1" dirty="0"/>
          </a:p>
          <a:p>
            <a:r>
              <a:rPr lang="sv-SE" sz="2400" b="1" dirty="0"/>
              <a:t>2018  Samskapande vård och omsorg  </a:t>
            </a:r>
            <a:r>
              <a:rPr lang="sv-SE" sz="2400" i="1" dirty="0"/>
              <a:t>Jönköping</a:t>
            </a:r>
          </a:p>
          <a:p>
            <a:pPr marL="0" indent="0">
              <a:buNone/>
            </a:pPr>
            <a:endParaRPr lang="sv-SE" i="1" dirty="0"/>
          </a:p>
          <a:p>
            <a:r>
              <a:rPr lang="sv-SE" sz="2400" b="1" i="1" dirty="0"/>
              <a:t>2019 </a:t>
            </a:r>
            <a:r>
              <a:rPr lang="sv-SE" b="1" dirty="0"/>
              <a:t>Hur kan vi bidra till utvecklingen av vård och omsorg? </a:t>
            </a:r>
            <a:r>
              <a:rPr lang="sv-SE" i="1" dirty="0"/>
              <a:t>Umeå</a:t>
            </a:r>
            <a:endParaRPr lang="sv-SE" sz="2400" i="1" dirty="0"/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58196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81881" y="1566424"/>
            <a:ext cx="11978185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v-SE" dirty="0"/>
              <a:t>Inspiration till Sommardialoger</a:t>
            </a:r>
            <a:br>
              <a:rPr lang="sv-SE" dirty="0"/>
            </a:br>
            <a:r>
              <a:rPr lang="en-US" dirty="0"/>
              <a:t> </a:t>
            </a:r>
            <a:r>
              <a:rPr lang="en-US" sz="2700" b="1" dirty="0">
                <a:solidFill>
                  <a:schemeClr val="accent6"/>
                </a:solidFill>
              </a:rPr>
              <a:t>25th ANNUAL HEALTH PROFESSIONS EDUCATORS’ SUMMER SYMPOSIUM </a:t>
            </a:r>
            <a:br>
              <a:rPr lang="en-US" dirty="0"/>
            </a:br>
            <a:r>
              <a:rPr lang="en-US" sz="2000" b="1" dirty="0"/>
              <a:t>July 16th - July 20th, 2017 - Lake Morey Resort, Vermont, US </a:t>
            </a:r>
            <a:br>
              <a:rPr lang="sv-SE" sz="2000" dirty="0"/>
            </a:br>
            <a:br>
              <a:rPr lang="en-US" sz="2000" dirty="0"/>
            </a:br>
            <a:endParaRPr lang="sv-SE" sz="2000" dirty="0"/>
          </a:p>
        </p:txBody>
      </p:sp>
      <p:sp>
        <p:nvSpPr>
          <p:cNvPr id="3" name="textruta 2"/>
          <p:cNvSpPr txBox="1"/>
          <p:nvPr/>
        </p:nvSpPr>
        <p:spPr>
          <a:xfrm>
            <a:off x="805218" y="5813979"/>
            <a:ext cx="108226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 might we* use the discipline of reflective practice (individually and in groups) to catalyze improvement in health and health care?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*We = patients, families, learners, clinicians, educators, leaders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000" dirty="0"/>
            </a:br>
            <a:br>
              <a:rPr lang="en-US" sz="1200" dirty="0"/>
            </a:b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E8BD1-CC86-487E-A90A-487C416D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58" y="2186776"/>
            <a:ext cx="5652448" cy="34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Sommardialogen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sz="3600" dirty="0"/>
          </a:p>
          <a:p>
            <a:r>
              <a:rPr lang="sv-SE" sz="2800" dirty="0"/>
              <a:t>Dialogform</a:t>
            </a:r>
          </a:p>
          <a:p>
            <a:endParaRPr lang="sv-SE" sz="2800" dirty="0"/>
          </a:p>
          <a:p>
            <a:r>
              <a:rPr lang="sv-SE" sz="2800" dirty="0"/>
              <a:t>Variation av pedagogiska arbetssätt</a:t>
            </a:r>
          </a:p>
          <a:p>
            <a:endParaRPr lang="sv-SE" sz="2800" dirty="0"/>
          </a:p>
          <a:p>
            <a:r>
              <a:rPr lang="sv-SE" sz="2800" dirty="0"/>
              <a:t>Nätverksbyggande</a:t>
            </a:r>
          </a:p>
          <a:p>
            <a:endParaRPr lang="sv-SE" sz="2800" dirty="0"/>
          </a:p>
          <a:p>
            <a:r>
              <a:rPr lang="sv-SE" sz="2800" dirty="0"/>
              <a:t>Förberedelse en grupprocess i arbetsgrupp och temagrupper </a:t>
            </a:r>
          </a:p>
        </p:txBody>
      </p:sp>
    </p:spTree>
    <p:extLst>
      <p:ext uri="{BB962C8B-B14F-4D97-AF65-F5344CB8AC3E}">
        <p14:creationId xmlns:p14="http://schemas.microsoft.com/office/powerpoint/2010/main" val="123715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480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1498</TotalTime>
  <Words>320</Words>
  <Application>Microsoft Office PowerPoint</Application>
  <PresentationFormat>Bredbild</PresentationFormat>
  <Paragraphs>55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Palatino Linotype</vt:lpstr>
      <vt:lpstr>Executive</vt:lpstr>
      <vt:lpstr>Nationell plattform för förbättringskunskap &amp; Sommardialog</vt:lpstr>
      <vt:lpstr>Varför en Nationell plattform för förbättringskunskap?</vt:lpstr>
      <vt:lpstr>Vad vill plattformen ?</vt:lpstr>
      <vt:lpstr>Vilka är Nationella plattformen för förbättringskunskap?</vt:lpstr>
      <vt:lpstr>Vad har plattformen bidragit till ?</vt:lpstr>
      <vt:lpstr>Sommardialogernas ”röda tråd” ?</vt:lpstr>
      <vt:lpstr>Inspiration till Sommardialoger  25th ANNUAL HEALTH PROFESSIONS EDUCATORS’ SUMMER SYMPOSIUM  July 16th - July 20th, 2017 - Lake Morey Resort, Vermont, US   </vt:lpstr>
      <vt:lpstr>Sommardialogen</vt:lpstr>
      <vt:lpstr>Slut</vt:lpstr>
      <vt:lpstr>Nationell plattforms mål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Helle Wijk</dc:creator>
  <cp:lastModifiedBy>Helle Wijk</cp:lastModifiedBy>
  <cp:revision>54</cp:revision>
  <dcterms:created xsi:type="dcterms:W3CDTF">2015-08-11T12:41:23Z</dcterms:created>
  <dcterms:modified xsi:type="dcterms:W3CDTF">2019-08-13T07:01:03Z</dcterms:modified>
</cp:coreProperties>
</file>