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-7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Nationell plattform för förbättringskunskap &amp; Sommardialog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Karin </a:t>
            </a:r>
            <a:r>
              <a:rPr lang="sv-SE" dirty="0" err="1" smtClean="0"/>
              <a:t>Thörne</a:t>
            </a:r>
            <a:r>
              <a:rPr lang="sv-SE" dirty="0" smtClean="0"/>
              <a:t> och Helle Wijk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608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Varför en Nationell plattform för förbättringskunskap?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 Mötesplats</a:t>
            </a:r>
          </a:p>
          <a:p>
            <a:r>
              <a:rPr lang="sv-SE" sz="3600" dirty="0" smtClean="0"/>
              <a:t> Förbättringskunskap som ämne</a:t>
            </a:r>
          </a:p>
          <a:p>
            <a:r>
              <a:rPr lang="sv-SE" sz="3600" dirty="0" smtClean="0"/>
              <a:t> Sprida </a:t>
            </a:r>
            <a:r>
              <a:rPr lang="sv-SE" sz="3600" dirty="0"/>
              <a:t>och utveckla </a:t>
            </a:r>
            <a:endParaRPr lang="sv-SE" sz="3600" dirty="0" smtClean="0"/>
          </a:p>
          <a:p>
            <a:r>
              <a:rPr lang="sv-SE" sz="3600" dirty="0" smtClean="0"/>
              <a:t> Nationellt</a:t>
            </a:r>
            <a:r>
              <a:rPr lang="sv-SE" sz="3600" dirty="0"/>
              <a:t>, regionalt samt lokalt </a:t>
            </a:r>
            <a:r>
              <a:rPr lang="sv-SE" sz="3600" dirty="0" smtClean="0"/>
              <a:t>plan </a:t>
            </a:r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313777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vill plattformen 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sz="3600" dirty="0"/>
              <a:t>S</a:t>
            </a:r>
            <a:r>
              <a:rPr lang="sv-SE" sz="3600" dirty="0" smtClean="0"/>
              <a:t>amarbete </a:t>
            </a:r>
            <a:r>
              <a:rPr lang="sv-SE" sz="3600" dirty="0"/>
              <a:t>mellan olika </a:t>
            </a:r>
            <a:r>
              <a:rPr lang="sv-SE" sz="3600" dirty="0" smtClean="0"/>
              <a:t>intressenter</a:t>
            </a:r>
          </a:p>
          <a:p>
            <a:pPr marL="0" indent="0">
              <a:buNone/>
            </a:pPr>
            <a:endParaRPr lang="sv-SE" sz="3600" dirty="0" smtClean="0"/>
          </a:p>
          <a:p>
            <a:r>
              <a:rPr lang="sv-SE" sz="3600" dirty="0"/>
              <a:t>B</a:t>
            </a:r>
            <a:r>
              <a:rPr lang="sv-SE" sz="3600" dirty="0" smtClean="0"/>
              <a:t>idra </a:t>
            </a:r>
            <a:r>
              <a:rPr lang="sv-SE" sz="3600" dirty="0"/>
              <a:t>till att utveckla </a:t>
            </a:r>
            <a:r>
              <a:rPr lang="sv-SE" sz="3600" dirty="0" smtClean="0"/>
              <a:t>utbildningarnas och vårdens kvalitet</a:t>
            </a:r>
          </a:p>
        </p:txBody>
      </p:sp>
    </p:spTree>
    <p:extLst>
      <p:ext uri="{BB962C8B-B14F-4D97-AF65-F5344CB8AC3E}">
        <p14:creationId xmlns:p14="http://schemas.microsoft.com/office/powerpoint/2010/main" val="130985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Vilka är Nationella plattformen för förbättringskunskap?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sz="3600" dirty="0"/>
              <a:t>I</a:t>
            </a:r>
            <a:r>
              <a:rPr lang="sv-SE" sz="3600" dirty="0" smtClean="0"/>
              <a:t>nitiativ från </a:t>
            </a:r>
            <a:r>
              <a:rPr lang="sv-SE" sz="3600" dirty="0"/>
              <a:t>Sveriges Kommuner </a:t>
            </a:r>
            <a:r>
              <a:rPr lang="sv-SE" sz="3600" dirty="0" smtClean="0"/>
              <a:t>och Landsting</a:t>
            </a:r>
          </a:p>
          <a:p>
            <a:r>
              <a:rPr lang="sv-SE" sz="3600" dirty="0"/>
              <a:t>F</a:t>
            </a:r>
            <a:r>
              <a:rPr lang="sv-SE" sz="3600" dirty="0" smtClean="0"/>
              <a:t>lera professionsföreningar </a:t>
            </a:r>
            <a:r>
              <a:rPr lang="sv-SE" sz="3600" dirty="0"/>
              <a:t>samt några </a:t>
            </a:r>
            <a:r>
              <a:rPr lang="sv-SE" sz="3600" dirty="0" smtClean="0"/>
              <a:t>universitet/ högskolor </a:t>
            </a:r>
            <a:r>
              <a:rPr lang="sv-SE" sz="3600" dirty="0"/>
              <a:t>och </a:t>
            </a:r>
            <a:r>
              <a:rPr lang="sv-SE" sz="3600" dirty="0" smtClean="0"/>
              <a:t>landsting/regioner representerade i plattformens arbetsgrupp</a:t>
            </a:r>
          </a:p>
          <a:p>
            <a:r>
              <a:rPr lang="sv-SE" sz="3600" dirty="0" smtClean="0"/>
              <a:t>Plattformens nätverk utökas kontinuerligt med flera aktörer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963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bidrar plattformen till?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sz="3600" dirty="0" smtClean="0"/>
              <a:t>Workshops och konferenser</a:t>
            </a:r>
          </a:p>
          <a:p>
            <a:r>
              <a:rPr lang="sv-SE" sz="3600" dirty="0" smtClean="0"/>
              <a:t>Initiativ </a:t>
            </a:r>
            <a:r>
              <a:rPr lang="sv-SE" sz="3600" dirty="0" smtClean="0"/>
              <a:t>till professionsföreningarnas rapporter  om kärnkompetenser</a:t>
            </a:r>
          </a:p>
          <a:p>
            <a:r>
              <a:rPr lang="sv-SE" sz="3600" dirty="0" smtClean="0"/>
              <a:t>Bidrar till varandras sammanhang</a:t>
            </a:r>
          </a:p>
          <a:p>
            <a:r>
              <a:rPr lang="sv-SE" sz="3600" dirty="0" smtClean="0"/>
              <a:t>Hemsida</a:t>
            </a:r>
          </a:p>
          <a:p>
            <a:r>
              <a:rPr lang="sv-SE" sz="3600" dirty="0" err="1" smtClean="0"/>
              <a:t>Lärmodellprojektet</a:t>
            </a:r>
            <a:endParaRPr lang="sv-SE" sz="3600" dirty="0" smtClean="0"/>
          </a:p>
          <a:p>
            <a:r>
              <a:rPr lang="sv-SE" sz="3600" dirty="0" smtClean="0"/>
              <a:t>Regionala dialoger</a:t>
            </a:r>
          </a:p>
          <a:p>
            <a:r>
              <a:rPr lang="sv-SE" sz="3600" dirty="0" smtClean="0"/>
              <a:t>Och…..</a:t>
            </a:r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344496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Sommardialogen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Dialogform</a:t>
            </a:r>
          </a:p>
          <a:p>
            <a:pPr marL="0" indent="0">
              <a:buNone/>
            </a:pPr>
            <a:endParaRPr lang="sv-SE" sz="3600" dirty="0" smtClean="0"/>
          </a:p>
          <a:p>
            <a:r>
              <a:rPr lang="sv-SE" sz="3600" dirty="0" smtClean="0"/>
              <a:t>Nätverksbyggande </a:t>
            </a:r>
          </a:p>
        </p:txBody>
      </p:sp>
    </p:spTree>
    <p:extLst>
      <p:ext uri="{BB962C8B-B14F-4D97-AF65-F5344CB8AC3E}">
        <p14:creationId xmlns:p14="http://schemas.microsoft.com/office/powerpoint/2010/main" val="123715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Sommardialogernas ”röda tråd” 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z="2400" b="1" dirty="0" smtClean="0"/>
              <a:t>2011</a:t>
            </a:r>
            <a:r>
              <a:rPr lang="sv-SE" sz="2400" dirty="0" smtClean="0"/>
              <a:t> </a:t>
            </a:r>
            <a:r>
              <a:rPr lang="sv-SE" sz="2400" b="1" dirty="0" smtClean="0"/>
              <a:t>Förbättringskunskapens </a:t>
            </a:r>
            <a:r>
              <a:rPr lang="sv-SE" sz="2400" b="1" dirty="0"/>
              <a:t>fundament – igår, idag, </a:t>
            </a:r>
            <a:r>
              <a:rPr lang="sv-SE" sz="2400" b="1" dirty="0" smtClean="0"/>
              <a:t>imorgon</a:t>
            </a:r>
            <a:endParaRPr lang="sv-SE" sz="2400" b="1" dirty="0"/>
          </a:p>
          <a:p>
            <a:r>
              <a:rPr lang="sv-SE" sz="2400" b="1" dirty="0" smtClean="0"/>
              <a:t>2012 Samarbetsformer </a:t>
            </a:r>
            <a:r>
              <a:rPr lang="sv-SE" sz="2400" b="1" dirty="0"/>
              <a:t>kring och med patienter över </a:t>
            </a:r>
            <a:r>
              <a:rPr lang="sv-SE" sz="2400" b="1" dirty="0" smtClean="0"/>
              <a:t>professionsgränser</a:t>
            </a:r>
          </a:p>
          <a:p>
            <a:r>
              <a:rPr lang="sv-SE" sz="2400" b="1" dirty="0" smtClean="0"/>
              <a:t>2013 Hur </a:t>
            </a:r>
            <a:r>
              <a:rPr lang="sv-SE" sz="2400" b="1" dirty="0"/>
              <a:t>kan kvalitetsregisterdata användas i det praktiska förbättringsarbetet och som underlag för utbildning i förbättringskunskap? </a:t>
            </a:r>
            <a:endParaRPr lang="sv-SE" sz="2400" dirty="0"/>
          </a:p>
          <a:p>
            <a:r>
              <a:rPr lang="sv-SE" sz="2400" b="1" dirty="0" smtClean="0"/>
              <a:t> 2014 Lärande </a:t>
            </a:r>
            <a:r>
              <a:rPr lang="sv-SE" sz="2400" b="1" dirty="0"/>
              <a:t>för </a:t>
            </a:r>
            <a:r>
              <a:rPr lang="sv-SE" sz="2400" b="1" dirty="0" smtClean="0"/>
              <a:t>förändring</a:t>
            </a:r>
          </a:p>
          <a:p>
            <a:r>
              <a:rPr lang="sv-SE" sz="2400" b="1" dirty="0" smtClean="0"/>
              <a:t>2015……..</a:t>
            </a:r>
            <a:endParaRPr lang="sv-SE" sz="2400" dirty="0"/>
          </a:p>
          <a:p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58196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/>
              <a:t>Hur kan lärosäten och praktik i samverkan utveckla en ännu bättre och säkrare vård med individens behov som grund i en föränderlig värld? 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2645221"/>
            <a:ext cx="8596668" cy="3880773"/>
          </a:xfrm>
        </p:spPr>
        <p:txBody>
          <a:bodyPr/>
          <a:lstStyle/>
          <a:p>
            <a:endParaRPr lang="sv-SE" dirty="0" smtClean="0"/>
          </a:p>
          <a:p>
            <a:r>
              <a:rPr lang="sv-SE" sz="3600"/>
              <a:t>Individens behov</a:t>
            </a:r>
          </a:p>
          <a:p>
            <a:r>
              <a:rPr lang="sv-SE" sz="3600" smtClean="0"/>
              <a:t>Samverkan</a:t>
            </a:r>
            <a:endParaRPr lang="sv-SE" sz="3600" dirty="0" smtClean="0"/>
          </a:p>
          <a:p>
            <a:r>
              <a:rPr lang="sv-SE" sz="3600" dirty="0" smtClean="0"/>
              <a:t>Säkrare </a:t>
            </a:r>
            <a:r>
              <a:rPr lang="sv-SE" sz="3600" dirty="0" smtClean="0"/>
              <a:t>vård</a:t>
            </a:r>
            <a:endParaRPr lang="sv-SE" sz="3600" dirty="0" smtClean="0"/>
          </a:p>
        </p:txBody>
      </p:sp>
    </p:spTree>
    <p:extLst>
      <p:ext uri="{BB962C8B-B14F-4D97-AF65-F5344CB8AC3E}">
        <p14:creationId xmlns:p14="http://schemas.microsoft.com/office/powerpoint/2010/main" val="2806489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gränsningsaspekten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</TotalTime>
  <Words>187</Words>
  <Application>Microsoft Office PowerPoint</Application>
  <PresentationFormat>Anpassad</PresentationFormat>
  <Paragraphs>38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9" baseType="lpstr">
      <vt:lpstr>Begränsningsaspekten</vt:lpstr>
      <vt:lpstr>Nationell plattform för förbättringskunskap &amp; Sommardialog</vt:lpstr>
      <vt:lpstr>Varför en Nationell plattform för förbättringskunskap?</vt:lpstr>
      <vt:lpstr>Vad vill plattformen ?</vt:lpstr>
      <vt:lpstr>Vilka är Nationella plattformen för förbättringskunskap?</vt:lpstr>
      <vt:lpstr>Vad bidrar plattformen till?</vt:lpstr>
      <vt:lpstr>Sommardialogen</vt:lpstr>
      <vt:lpstr>Sommardialogernas ”röda tråd” ?</vt:lpstr>
      <vt:lpstr>Hur kan lärosäten och praktik i samverkan utveckla en ännu bättre och säkrare vård med individens behov som grund i en föränderlig värld?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Helle Wijk</dc:creator>
  <cp:lastModifiedBy>Margareta Albinsson</cp:lastModifiedBy>
  <cp:revision>13</cp:revision>
  <dcterms:created xsi:type="dcterms:W3CDTF">2015-08-11T12:41:23Z</dcterms:created>
  <dcterms:modified xsi:type="dcterms:W3CDTF">2015-08-12T06:12:41Z</dcterms:modified>
</cp:coreProperties>
</file>