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711" r:id="rId2"/>
    <p:sldMasterId id="2147483707" r:id="rId3"/>
    <p:sldMasterId id="2147483718" r:id="rId4"/>
    <p:sldMasterId id="2147483725" r:id="rId5"/>
    <p:sldMasterId id="2147483732" r:id="rId6"/>
    <p:sldMasterId id="2147483709" r:id="rId7"/>
  </p:sldMasterIdLst>
  <p:notesMasterIdLst>
    <p:notesMasterId r:id="rId9"/>
  </p:notesMasterIdLst>
  <p:sldIdLst>
    <p:sldId id="256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9486" autoAdjust="0"/>
  </p:normalViewPr>
  <p:slideViewPr>
    <p:cSldViewPr>
      <p:cViewPr>
        <p:scale>
          <a:sx n="100" d="100"/>
          <a:sy n="100" d="100"/>
        </p:scale>
        <p:origin x="-450" y="1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3EB01-6E22-4DEB-B841-4D79A5CD98D8}" type="datetimeFigureOut">
              <a:rPr lang="sv-SE" smtClean="0"/>
              <a:t>2017-10-25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62CC-AA2E-48BC-806B-EB3237609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1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62CC-AA2E-48BC-806B-EB3237609B0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99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F384D5F7-37DA-4267-A7CB-CF7F7DE16BC5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608290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109451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EFFE-686F-4880-A7B4-ACD30E86B581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924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4DAA-CD2B-4322-9E05-097DD5C9A760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6753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0A21-458F-4580-BB45-6A0DF0AB88A2}" type="datetime1">
              <a:rPr lang="sv-SE" smtClean="0"/>
              <a:t>2017-10-25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227361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7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54FD216A-CC94-4A7B-B834-CA755449D68B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3862578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2CCC-0172-4880-AD0D-E2C3046E0D41}" type="datetime1">
              <a:rPr lang="sv-SE" smtClean="0"/>
              <a:t>2017-10-25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8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E4A2-F403-41AF-8259-FE1A53F28957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049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AB6C-04A7-4060-98CC-71D79465D41C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87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A72F-2EB0-4DD3-BF51-8D0494ED8545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08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3E38-8E19-4652-96E3-B54E364CE9AF}" type="datetime1">
              <a:rPr lang="sv-SE" smtClean="0"/>
              <a:t>2017-10-25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10706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4C6B-E95C-4939-A21A-B340508B77CB}" type="datetime1">
              <a:rPr lang="sv-SE" smtClean="0"/>
              <a:t>2017-10-25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87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AC8C9642-A713-46DA-9029-723E5BF0FCCD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70975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383B-684D-4F8A-A621-128162BE9737}" type="datetime1">
              <a:rPr lang="sv-SE" smtClean="0"/>
              <a:t>2017-10-25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80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1ED-46D6-45C2-99A0-E5D1D6B4CE5C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45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AFBD-DBD6-4386-AAE7-D60994246D42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36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2A6-53BA-41C7-8049-A85500C7F34D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398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212B-DABC-4DBC-99FE-6786640F9C85}" type="datetime1">
              <a:rPr lang="sv-SE" smtClean="0"/>
              <a:t>2017-10-25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98030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9B500939-7987-4E15-8E5E-DD80512DCF92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598765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954656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247D-7856-4D6D-A958-8F9C4BA4C0D3}" type="datetime1">
              <a:rPr lang="sv-SE" smtClean="0"/>
              <a:t>2017-10-25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48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B12E-D033-4D83-9C00-BB2FC3DD3486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43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F67F-F0B2-4D12-8BB8-CA096F5C763E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20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C2D0-40E1-4AB6-BB70-9B7E28FE447D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359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4F4A-E77C-447D-A84E-A95B4F8E163C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742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A79E-BC62-44B1-9778-0B631D19BBB9}" type="datetime1">
              <a:rPr lang="sv-SE" smtClean="0"/>
              <a:t>2017-10-25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61162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bakgrund - Grön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56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ED45-0104-4A2B-B9AA-173D5EFFAD8F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98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8959-14F0-43C0-8508-F416707CE613}" type="datetime1">
              <a:rPr lang="sv-SE" smtClean="0"/>
              <a:t>2017-10-25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23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1EB5-9FB1-4E19-A2C1-1447E2EEC8E9}" type="datetime1">
              <a:rPr lang="sv-SE" smtClean="0"/>
              <a:t>2017-10-25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3540265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380312" y="5589240"/>
            <a:ext cx="718071" cy="216024"/>
          </a:xfrm>
        </p:spPr>
        <p:txBody>
          <a:bodyPr/>
          <a:lstStyle>
            <a:lvl1pPr algn="r">
              <a:defRPr/>
            </a:lvl1pPr>
          </a:lstStyle>
          <a:p>
            <a:fld id="{DC3E9EDE-7EF0-4DBB-A64B-E5A8879547D4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0" y="5230800"/>
            <a:ext cx="4248000" cy="214424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00392" y="5608290"/>
            <a:ext cx="718071" cy="183282"/>
          </a:xfrm>
        </p:spPr>
        <p:txBody>
          <a:bodyPr/>
          <a:lstStyle>
            <a:lvl1pPr algn="r">
              <a:defRPr/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43193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79-22D1-42DD-9526-92D52E4FD285}" type="datetime1">
              <a:rPr lang="sv-SE" smtClean="0"/>
              <a:t>2017-10-25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22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1853-54D2-433E-A5BF-61A1BEF9C38C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849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CF8A44E-7853-4239-A1EC-4F1AA3D66229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6484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3" descr="landstinget_logo_rgb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6183313"/>
            <a:ext cx="174466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10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1" r:id="rId3"/>
    <p:sldLayoutId id="2147483674" r:id="rId4"/>
    <p:sldLayoutId id="2147483675" r:id="rId5"/>
    <p:sldLayoutId id="214748367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147D835A-93F0-4F74-8D98-54EC5EA88077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1436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1" descr="medicinsk_diagnostik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6165850"/>
            <a:ext cx="2300288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6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2" r:id="rId3"/>
    <p:sldLayoutId id="2147483715" r:id="rId4"/>
    <p:sldLayoutId id="2147483716" r:id="rId5"/>
    <p:sldLayoutId id="2147483717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7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337E0A6-58C8-4D64-86A3-04AFC8B0B03E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7" descr="vardcentralerna_braliv_logo_rgb_150d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6165850"/>
            <a:ext cx="2522538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7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19" r:id="rId3"/>
    <p:sldLayoutId id="2147483722" r:id="rId4"/>
    <p:sldLayoutId id="2147483723" r:id="rId5"/>
    <p:sldLayoutId id="2147483724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3F5A9409-2EFC-42CB-A624-A3FBFFB909E7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folktandvarden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6165850"/>
            <a:ext cx="18065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21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6" r:id="rId3"/>
    <p:sldLayoutId id="2147483729" r:id="rId4"/>
    <p:sldLayoutId id="2147483730" r:id="rId5"/>
    <p:sldLayoutId id="2147483731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F49B1B2B-AD9B-41CA-8F13-D460203611E3}" type="datetime1">
              <a:rPr lang="sv-SE" smtClean="0"/>
              <a:t>2017-10-25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 descr="oi_logo_rgb_150dpi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165850"/>
            <a:ext cx="29575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7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3" r:id="rId3"/>
    <p:sldLayoutId id="2147483736" r:id="rId4"/>
    <p:sldLayoutId id="2147483737" r:id="rId5"/>
    <p:sldLayoutId id="2147483738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55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gränsare 6"/>
          <p:cNvSpPr/>
          <p:nvPr/>
        </p:nvSpPr>
        <p:spPr>
          <a:xfrm>
            <a:off x="179388" y="115888"/>
            <a:ext cx="1079500" cy="288925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8" name="Begränsare 7"/>
          <p:cNvSpPr/>
          <p:nvPr/>
        </p:nvSpPr>
        <p:spPr>
          <a:xfrm>
            <a:off x="179388" y="548680"/>
            <a:ext cx="1079500" cy="288925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Slut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338722"/>
              </p:ext>
            </p:extLst>
          </p:nvPr>
        </p:nvGraphicFramePr>
        <p:xfrm>
          <a:off x="343694" y="980728"/>
          <a:ext cx="7508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Visio" r:id="rId4" imgW="574573" imgH="574743" progId="Visio.Drawing.11">
                  <p:embed/>
                </p:oleObj>
              </mc:Choice>
              <mc:Fallback>
                <p:oleObj name="Visio" r:id="rId4" imgW="574573" imgH="574743" progId="Visio.Drawing.11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4" y="980728"/>
                        <a:ext cx="7508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mb 9"/>
          <p:cNvSpPr/>
          <p:nvPr/>
        </p:nvSpPr>
        <p:spPr>
          <a:xfrm>
            <a:off x="250825" y="1772816"/>
            <a:ext cx="936625" cy="8636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900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42875" y="2780928"/>
            <a:ext cx="1152525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000" dirty="0">
              <a:solidFill>
                <a:schemeClr val="tx1"/>
              </a:solidFill>
            </a:endParaRPr>
          </a:p>
        </p:txBody>
      </p:sp>
      <p:cxnSp>
        <p:nvCxnSpPr>
          <p:cNvPr id="12" name="Rak pil 11"/>
          <p:cNvCxnSpPr/>
          <p:nvPr/>
        </p:nvCxnSpPr>
        <p:spPr>
          <a:xfrm>
            <a:off x="179512" y="3573016"/>
            <a:ext cx="89852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272063"/>
              </p:ext>
            </p:extLst>
          </p:nvPr>
        </p:nvGraphicFramePr>
        <p:xfrm>
          <a:off x="179388" y="3717032"/>
          <a:ext cx="936228" cy="936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Visio" r:id="rId6" imgW="574573" imgH="574743" progId="Visio.Drawing.11">
                  <p:embed/>
                </p:oleObj>
              </mc:Choice>
              <mc:Fallback>
                <p:oleObj name="Visio" r:id="rId6" imgW="574573" imgH="574743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717032"/>
                        <a:ext cx="936228" cy="9362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Ellips 15"/>
          <p:cNvSpPr/>
          <p:nvPr/>
        </p:nvSpPr>
        <p:spPr>
          <a:xfrm>
            <a:off x="360362" y="4725144"/>
            <a:ext cx="539230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Dokument 16"/>
          <p:cNvSpPr/>
          <p:nvPr/>
        </p:nvSpPr>
        <p:spPr>
          <a:xfrm>
            <a:off x="203424" y="5373216"/>
            <a:ext cx="936104" cy="648072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arallellogram 17"/>
          <p:cNvSpPr/>
          <p:nvPr/>
        </p:nvSpPr>
        <p:spPr>
          <a:xfrm>
            <a:off x="106760" y="6093296"/>
            <a:ext cx="1152128" cy="576064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6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stinget i Jönköpings län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cinsk diagnostik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it Bakgrund - Rött Tema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årdcentralerna Bra Liv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lktandvård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dontologiska Institution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Vit Bakgrund - Grönt Tema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3</Words>
  <Application>Microsoft Office PowerPoint</Application>
  <PresentationFormat>Bildspel på skärmen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Landstinget i Jönköpings län</vt:lpstr>
      <vt:lpstr>Medicinsk diagnostik</vt:lpstr>
      <vt:lpstr>Vit Bakgrund - Rött Tema</vt:lpstr>
      <vt:lpstr>Vårdcentralerna Bra Liv</vt:lpstr>
      <vt:lpstr>Folktandvården</vt:lpstr>
      <vt:lpstr>Odontologiska Institutionen</vt:lpstr>
      <vt:lpstr>Vit Bakgrund - Grönt Tema</vt:lpstr>
      <vt:lpstr>Visio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Exempel på flödesschema</dc:title>
  <dc:creator>Caroline Fruberg</dc:creator>
  <cp:keywords>exempel;process;pannkaka;metod</cp:keywords>
  <cp:lastModifiedBy>IT-centrum</cp:lastModifiedBy>
  <cp:revision>81</cp:revision>
  <dcterms:created xsi:type="dcterms:W3CDTF">2012-02-21T09:53:48Z</dcterms:created>
  <dcterms:modified xsi:type="dcterms:W3CDTF">2017-10-25T13:02:06Z</dcterms:modified>
</cp:coreProperties>
</file>