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5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6.xml" ContentType="application/vnd.openxmlformats-officedocument.theme+xml"/>
  <Override PartName="/ppt/slideLayouts/slideLayout32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711" r:id="rId2"/>
    <p:sldMasterId id="2147483707" r:id="rId3"/>
    <p:sldMasterId id="2147483718" r:id="rId4"/>
    <p:sldMasterId id="2147483725" r:id="rId5"/>
    <p:sldMasterId id="2147483732" r:id="rId6"/>
    <p:sldMasterId id="2147483709" r:id="rId7"/>
  </p:sldMasterIdLst>
  <p:notesMasterIdLst>
    <p:notesMasterId r:id="rId9"/>
  </p:notesMasterIdLst>
  <p:sldIdLst>
    <p:sldId id="256" r:id="rId8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9486" autoAdjust="0"/>
  </p:normalViewPr>
  <p:slideViewPr>
    <p:cSldViewPr>
      <p:cViewPr>
        <p:scale>
          <a:sx n="100" d="100"/>
          <a:sy n="100" d="100"/>
        </p:scale>
        <p:origin x="-450" y="13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D3EB01-6E22-4DEB-B841-4D79A5CD98D8}" type="datetimeFigureOut">
              <a:rPr lang="sv-SE" smtClean="0"/>
              <a:t>2017-10-25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7762CC-AA2E-48BC-806B-EB3237609B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8714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7762CC-AA2E-48BC-806B-EB3237609B00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4992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örsta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44000" y="1800000"/>
            <a:ext cx="4104000" cy="13104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716000" y="3348000"/>
            <a:ext cx="4104000" cy="131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7380312" y="5589240"/>
            <a:ext cx="718071" cy="216024"/>
          </a:xfrm>
        </p:spPr>
        <p:txBody>
          <a:bodyPr/>
          <a:lstStyle>
            <a:lvl1pPr algn="r">
              <a:defRPr/>
            </a:lvl1pPr>
          </a:lstStyle>
          <a:p>
            <a:fld id="{F384D5F7-37DA-4267-A7CB-CF7F7DE16BC5}" type="datetime1">
              <a:rPr lang="sv-SE" smtClean="0"/>
              <a:t>2017-10-25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572000" y="5230800"/>
            <a:ext cx="4248000" cy="214424"/>
          </a:xfrm>
        </p:spPr>
        <p:txBody>
          <a:bodyPr/>
          <a:lstStyle>
            <a:lvl1pPr algn="r"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00392" y="5608290"/>
            <a:ext cx="718071" cy="183282"/>
          </a:xfrm>
        </p:spPr>
        <p:txBody>
          <a:bodyPr/>
          <a:lstStyle>
            <a:lvl1pPr algn="r">
              <a:defRPr/>
            </a:lvl1pPr>
          </a:lstStyle>
          <a:p>
            <a:fld id="{6F44378D-1D2D-4DB9-B9D8-A6B719AA0047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4572000" y="5949950"/>
            <a:ext cx="4176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0" name="Line 11"/>
          <p:cNvSpPr>
            <a:spLocks noChangeShapeType="1"/>
          </p:cNvSpPr>
          <p:nvPr userDrawn="1"/>
        </p:nvSpPr>
        <p:spPr bwMode="auto">
          <a:xfrm>
            <a:off x="4572000" y="5949950"/>
            <a:ext cx="4176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7" hasCustomPrompt="1"/>
          </p:nvPr>
        </p:nvSpPr>
        <p:spPr>
          <a:xfrm>
            <a:off x="-1" y="856800"/>
            <a:ext cx="4212000" cy="60212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 smtClean="0"/>
              <a:t>För att infoga bild: </a:t>
            </a:r>
            <a:br>
              <a:rPr lang="sv-SE" dirty="0" smtClean="0"/>
            </a:br>
            <a:r>
              <a:rPr lang="sv-SE" dirty="0" smtClean="0"/>
              <a:t>1) Klicka här för att markera bildramen. </a:t>
            </a:r>
            <a:br>
              <a:rPr lang="sv-SE" dirty="0" smtClean="0"/>
            </a:br>
            <a:r>
              <a:rPr lang="sv-SE" dirty="0" smtClean="0"/>
              <a:t>2a) Välj bild från "Bildbank": Klicka på knappen ”Bildbank” i verktygsfältet ovan. </a:t>
            </a:r>
            <a:br>
              <a:rPr lang="sv-SE" dirty="0" smtClean="0"/>
            </a:br>
            <a:r>
              <a:rPr lang="sv-SE" dirty="0" smtClean="0"/>
              <a:t>2b) Välj bild från egen hårddisk: Klicka på ikonen nedan.</a:t>
            </a:r>
          </a:p>
        </p:txBody>
      </p:sp>
    </p:spTree>
    <p:extLst>
      <p:ext uri="{BB962C8B-B14F-4D97-AF65-F5344CB8AC3E}">
        <p14:creationId xmlns:p14="http://schemas.microsoft.com/office/powerpoint/2010/main" val="1094510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text och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</p:spPr>
        <p:txBody>
          <a:bodyPr anchor="t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EFFE-686F-4880-A7B4-ACD30E86B581}" type="datetime1">
              <a:rPr lang="sv-SE" smtClean="0"/>
              <a:t>2017-10-25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4" hasCustomPrompt="1"/>
          </p:nvPr>
        </p:nvSpPr>
        <p:spPr>
          <a:xfrm>
            <a:off x="5004048" y="2780928"/>
            <a:ext cx="3240088" cy="266357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 smtClean="0"/>
              <a:t>Klicka här för att infoga objekt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5"/>
          </p:nvPr>
        </p:nvSpPr>
        <p:spPr>
          <a:xfrm>
            <a:off x="971600" y="2780928"/>
            <a:ext cx="3816350" cy="2664470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4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1924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972000" y="1411200"/>
            <a:ext cx="7272000" cy="648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Klicka här för enradig rubrik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4DAA-CD2B-4322-9E05-097DD5C9A760}" type="datetime1">
              <a:rPr lang="sv-SE" smtClean="0"/>
              <a:t>2017-10-25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4" hasCustomPrompt="1"/>
          </p:nvPr>
        </p:nvSpPr>
        <p:spPr>
          <a:xfrm>
            <a:off x="1115616" y="2276872"/>
            <a:ext cx="7127875" cy="259061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 smtClean="0"/>
              <a:t>Klicka här för att infoga objekt</a:t>
            </a:r>
          </a:p>
        </p:txBody>
      </p:sp>
      <p:sp>
        <p:nvSpPr>
          <p:cNvPr id="10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1043608" y="5085184"/>
            <a:ext cx="7200900" cy="360362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sv-SE" dirty="0" smtClean="0"/>
              <a:t>Klicka här för att lägga till text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167531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alfritt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0A21-458F-4580-BB45-6A0DF0AB88A2}" type="datetime1">
              <a:rPr lang="sv-SE" smtClean="0"/>
              <a:t>2017-10-25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13" hasCustomPrompt="1"/>
          </p:nvPr>
        </p:nvSpPr>
        <p:spPr>
          <a:xfrm>
            <a:off x="395288" y="1080000"/>
            <a:ext cx="8353425" cy="468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 smtClean="0"/>
              <a:t>Klicka här för att infoga objekt</a:t>
            </a:r>
          </a:p>
        </p:txBody>
      </p:sp>
    </p:spTree>
    <p:extLst>
      <p:ext uri="{BB962C8B-B14F-4D97-AF65-F5344CB8AC3E}">
        <p14:creationId xmlns:p14="http://schemas.microsoft.com/office/powerpoint/2010/main" val="2273611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t bakgrund - Rött T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474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örsta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44000" y="1800000"/>
            <a:ext cx="4104000" cy="13104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716000" y="3348000"/>
            <a:ext cx="4104000" cy="131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7380312" y="5589240"/>
            <a:ext cx="718071" cy="216024"/>
          </a:xfrm>
        </p:spPr>
        <p:txBody>
          <a:bodyPr/>
          <a:lstStyle>
            <a:lvl1pPr algn="r">
              <a:defRPr/>
            </a:lvl1pPr>
          </a:lstStyle>
          <a:p>
            <a:fld id="{54FD216A-CC94-4A7B-B834-CA755449D68B}" type="datetime1">
              <a:rPr lang="sv-SE" smtClean="0"/>
              <a:t>2017-10-25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572000" y="5230800"/>
            <a:ext cx="4248000" cy="214424"/>
          </a:xfrm>
        </p:spPr>
        <p:txBody>
          <a:bodyPr/>
          <a:lstStyle>
            <a:lvl1pPr algn="r"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00392" y="5598765"/>
            <a:ext cx="718071" cy="183282"/>
          </a:xfrm>
        </p:spPr>
        <p:txBody>
          <a:bodyPr/>
          <a:lstStyle>
            <a:lvl1pPr algn="r">
              <a:defRPr/>
            </a:lvl1pPr>
          </a:lstStyle>
          <a:p>
            <a:fld id="{6F44378D-1D2D-4DB9-B9D8-A6B719AA0047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4572000" y="5949950"/>
            <a:ext cx="4176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0" name="Line 11"/>
          <p:cNvSpPr>
            <a:spLocks noChangeShapeType="1"/>
          </p:cNvSpPr>
          <p:nvPr userDrawn="1"/>
        </p:nvSpPr>
        <p:spPr bwMode="auto">
          <a:xfrm>
            <a:off x="4572000" y="5949950"/>
            <a:ext cx="4176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7" hasCustomPrompt="1"/>
          </p:nvPr>
        </p:nvSpPr>
        <p:spPr>
          <a:xfrm>
            <a:off x="-1" y="856800"/>
            <a:ext cx="4212000" cy="60212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 smtClean="0"/>
              <a:t>För att infoga bild: </a:t>
            </a:r>
            <a:br>
              <a:rPr lang="sv-SE" dirty="0" smtClean="0"/>
            </a:br>
            <a:r>
              <a:rPr lang="sv-SE" dirty="0" smtClean="0"/>
              <a:t>1) Klicka här för att markera bildramen. </a:t>
            </a:r>
            <a:br>
              <a:rPr lang="sv-SE" dirty="0" smtClean="0"/>
            </a:br>
            <a:r>
              <a:rPr lang="sv-SE" dirty="0" smtClean="0"/>
              <a:t>2a) Välj bild från "Bildbank": Klicka på knappen ”Bildbank” i verktygsfältet ovan. </a:t>
            </a:r>
            <a:br>
              <a:rPr lang="sv-SE" dirty="0" smtClean="0"/>
            </a:br>
            <a:r>
              <a:rPr lang="sv-SE" dirty="0" smtClean="0"/>
              <a:t>2b) Välj bild från egen hårddisk: Klicka på ikonen nedan.</a:t>
            </a:r>
          </a:p>
        </p:txBody>
      </p:sp>
    </p:spTree>
    <p:extLst>
      <p:ext uri="{BB962C8B-B14F-4D97-AF65-F5344CB8AC3E}">
        <p14:creationId xmlns:p14="http://schemas.microsoft.com/office/powerpoint/2010/main" val="3862578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</p:spPr>
        <p:txBody>
          <a:bodyPr anchor="t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2CCC-0172-4880-AD0D-E2C3046E0D41}" type="datetime1">
              <a:rPr lang="sv-SE" smtClean="0"/>
              <a:t>2017-10-25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4"/>
          </p:nvPr>
        </p:nvSpPr>
        <p:spPr>
          <a:xfrm>
            <a:off x="971600" y="2782800"/>
            <a:ext cx="7272338" cy="2662424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3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380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örsta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044000" y="1800000"/>
            <a:ext cx="7200000" cy="13104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44000" y="3348000"/>
            <a:ext cx="7200000" cy="7020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1E4A2-F403-41AF-8259-FE1A53F28957}" type="datetime1">
              <a:rPr lang="sv-SE" smtClean="0"/>
              <a:t>2017-10-25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dirty="0" smtClean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70497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text och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</p:spPr>
        <p:txBody>
          <a:bodyPr anchor="t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AB6C-04A7-4060-98CC-71D79465D41C}" type="datetime1">
              <a:rPr lang="sv-SE" smtClean="0"/>
              <a:t>2017-10-25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4" hasCustomPrompt="1"/>
          </p:nvPr>
        </p:nvSpPr>
        <p:spPr>
          <a:xfrm>
            <a:off x="5004048" y="2780928"/>
            <a:ext cx="3240088" cy="266357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 smtClean="0"/>
              <a:t>Klicka här för att infoga objekt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5"/>
          </p:nvPr>
        </p:nvSpPr>
        <p:spPr>
          <a:xfrm>
            <a:off x="971600" y="2780928"/>
            <a:ext cx="3816350" cy="2664470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4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9874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972000" y="1411200"/>
            <a:ext cx="7272000" cy="648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Klicka här för enradig rubrik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A72F-2EB0-4DD3-BF51-8D0494ED8545}" type="datetime1">
              <a:rPr lang="sv-SE" smtClean="0"/>
              <a:t>2017-10-25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4" hasCustomPrompt="1"/>
          </p:nvPr>
        </p:nvSpPr>
        <p:spPr>
          <a:xfrm>
            <a:off x="1115616" y="2276872"/>
            <a:ext cx="7127875" cy="259061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 smtClean="0"/>
              <a:t>Klicka här för att infoga objekt</a:t>
            </a:r>
          </a:p>
        </p:txBody>
      </p:sp>
      <p:sp>
        <p:nvSpPr>
          <p:cNvPr id="10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1043608" y="5085184"/>
            <a:ext cx="7200900" cy="360362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sv-SE" dirty="0" smtClean="0"/>
              <a:t>Klicka här för att lägga till text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9082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alfritt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D3E38-8E19-4652-96E3-B54E364CE9AF}" type="datetime1">
              <a:rPr lang="sv-SE" smtClean="0"/>
              <a:t>2017-10-25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13" hasCustomPrompt="1"/>
          </p:nvPr>
        </p:nvSpPr>
        <p:spPr>
          <a:xfrm>
            <a:off x="395288" y="1080000"/>
            <a:ext cx="8353425" cy="468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 smtClean="0"/>
              <a:t>Klicka här för att infoga objekt</a:t>
            </a:r>
          </a:p>
        </p:txBody>
      </p:sp>
    </p:spTree>
    <p:extLst>
      <p:ext uri="{BB962C8B-B14F-4D97-AF65-F5344CB8AC3E}">
        <p14:creationId xmlns:p14="http://schemas.microsoft.com/office/powerpoint/2010/main" val="1107069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</p:spPr>
        <p:txBody>
          <a:bodyPr anchor="t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94C6B-E95C-4939-A21A-B340508B77CB}" type="datetime1">
              <a:rPr lang="sv-SE" smtClean="0"/>
              <a:t>2017-10-25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4"/>
          </p:nvPr>
        </p:nvSpPr>
        <p:spPr>
          <a:xfrm>
            <a:off x="971600" y="2782800"/>
            <a:ext cx="7272338" cy="2662424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3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2870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örsta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44000" y="1800000"/>
            <a:ext cx="4104000" cy="13104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716000" y="3348000"/>
            <a:ext cx="4104000" cy="131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7380312" y="5589240"/>
            <a:ext cx="718071" cy="216024"/>
          </a:xfrm>
        </p:spPr>
        <p:txBody>
          <a:bodyPr/>
          <a:lstStyle>
            <a:lvl1pPr algn="r">
              <a:defRPr/>
            </a:lvl1pPr>
          </a:lstStyle>
          <a:p>
            <a:fld id="{AC8C9642-A713-46DA-9029-723E5BF0FCCD}" type="datetime1">
              <a:rPr lang="sv-SE" smtClean="0"/>
              <a:t>2017-10-25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572000" y="5230800"/>
            <a:ext cx="4248000" cy="214424"/>
          </a:xfrm>
        </p:spPr>
        <p:txBody>
          <a:bodyPr/>
          <a:lstStyle>
            <a:lvl1pPr algn="r"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00392" y="5598765"/>
            <a:ext cx="718071" cy="183282"/>
          </a:xfrm>
        </p:spPr>
        <p:txBody>
          <a:bodyPr/>
          <a:lstStyle>
            <a:lvl1pPr algn="r">
              <a:defRPr/>
            </a:lvl1pPr>
          </a:lstStyle>
          <a:p>
            <a:fld id="{6F44378D-1D2D-4DB9-B9D8-A6B719AA0047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4572000" y="5949950"/>
            <a:ext cx="4176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0" name="Line 11"/>
          <p:cNvSpPr>
            <a:spLocks noChangeShapeType="1"/>
          </p:cNvSpPr>
          <p:nvPr userDrawn="1"/>
        </p:nvSpPr>
        <p:spPr bwMode="auto">
          <a:xfrm>
            <a:off x="4572000" y="5949950"/>
            <a:ext cx="4176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7" hasCustomPrompt="1"/>
          </p:nvPr>
        </p:nvSpPr>
        <p:spPr>
          <a:xfrm>
            <a:off x="-1" y="856800"/>
            <a:ext cx="4212000" cy="60212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 smtClean="0"/>
              <a:t>För att infoga bild: </a:t>
            </a:r>
            <a:br>
              <a:rPr lang="sv-SE" dirty="0" smtClean="0"/>
            </a:br>
            <a:r>
              <a:rPr lang="sv-SE" dirty="0" smtClean="0"/>
              <a:t>1) Klicka här för att markera bildramen. </a:t>
            </a:r>
            <a:br>
              <a:rPr lang="sv-SE" dirty="0" smtClean="0"/>
            </a:br>
            <a:r>
              <a:rPr lang="sv-SE" dirty="0" smtClean="0"/>
              <a:t>2a) Välj bild från "Bildbank": Klicka på knappen ”Bildbank” i verktygsfältet ovan. </a:t>
            </a:r>
            <a:br>
              <a:rPr lang="sv-SE" dirty="0" smtClean="0"/>
            </a:br>
            <a:r>
              <a:rPr lang="sv-SE" dirty="0" smtClean="0"/>
              <a:t>2b) Välj bild från egen hårddisk: Klicka på ikonen nedan.</a:t>
            </a:r>
          </a:p>
        </p:txBody>
      </p:sp>
    </p:spTree>
    <p:extLst>
      <p:ext uri="{BB962C8B-B14F-4D97-AF65-F5344CB8AC3E}">
        <p14:creationId xmlns:p14="http://schemas.microsoft.com/office/powerpoint/2010/main" val="27097548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</p:spPr>
        <p:txBody>
          <a:bodyPr anchor="t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F383B-684D-4F8A-A621-128162BE9737}" type="datetime1">
              <a:rPr lang="sv-SE" smtClean="0"/>
              <a:t>2017-10-25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4"/>
          </p:nvPr>
        </p:nvSpPr>
        <p:spPr>
          <a:xfrm>
            <a:off x="971600" y="2782800"/>
            <a:ext cx="7272338" cy="2662424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3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1809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örsta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044000" y="1800000"/>
            <a:ext cx="7200000" cy="13104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44000" y="3348000"/>
            <a:ext cx="7200000" cy="7020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41ED-46D6-45C2-99A0-E5D1D6B4CE5C}" type="datetime1">
              <a:rPr lang="sv-SE" smtClean="0"/>
              <a:t>2017-10-25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dirty="0" smtClean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1457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text och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</p:spPr>
        <p:txBody>
          <a:bodyPr anchor="t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3AFBD-DBD6-4386-AAE7-D60994246D42}" type="datetime1">
              <a:rPr lang="sv-SE" smtClean="0"/>
              <a:t>2017-10-25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4" hasCustomPrompt="1"/>
          </p:nvPr>
        </p:nvSpPr>
        <p:spPr>
          <a:xfrm>
            <a:off x="5004048" y="2780928"/>
            <a:ext cx="3240088" cy="266357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 smtClean="0"/>
              <a:t>Klicka här för att infoga objekt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5"/>
          </p:nvPr>
        </p:nvSpPr>
        <p:spPr>
          <a:xfrm>
            <a:off x="971600" y="2780928"/>
            <a:ext cx="3816350" cy="2664470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4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3366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972000" y="1411200"/>
            <a:ext cx="7272000" cy="648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Klicka här för enradig rubrik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22A6-53BA-41C7-8049-A85500C7F34D}" type="datetime1">
              <a:rPr lang="sv-SE" smtClean="0"/>
              <a:t>2017-10-25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4" hasCustomPrompt="1"/>
          </p:nvPr>
        </p:nvSpPr>
        <p:spPr>
          <a:xfrm>
            <a:off x="1115616" y="2276872"/>
            <a:ext cx="7127875" cy="259061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 smtClean="0"/>
              <a:t>Klicka här för att infoga objekt</a:t>
            </a:r>
          </a:p>
        </p:txBody>
      </p:sp>
      <p:sp>
        <p:nvSpPr>
          <p:cNvPr id="10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1043608" y="5085184"/>
            <a:ext cx="7200900" cy="360362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sv-SE" dirty="0" smtClean="0"/>
              <a:t>Klicka här för att lägga till text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439803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alfritt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6212B-DABC-4DBC-99FE-6786640F9C85}" type="datetime1">
              <a:rPr lang="sv-SE" smtClean="0"/>
              <a:t>2017-10-25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13" hasCustomPrompt="1"/>
          </p:nvPr>
        </p:nvSpPr>
        <p:spPr>
          <a:xfrm>
            <a:off x="395288" y="1080000"/>
            <a:ext cx="8353425" cy="468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 smtClean="0"/>
              <a:t>Klicka här för att infoga objekt</a:t>
            </a:r>
          </a:p>
        </p:txBody>
      </p:sp>
    </p:spTree>
    <p:extLst>
      <p:ext uri="{BB962C8B-B14F-4D97-AF65-F5344CB8AC3E}">
        <p14:creationId xmlns:p14="http://schemas.microsoft.com/office/powerpoint/2010/main" val="1980303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örsta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44000" y="1800000"/>
            <a:ext cx="4104000" cy="13104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716000" y="3348000"/>
            <a:ext cx="4104000" cy="131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7380312" y="5589240"/>
            <a:ext cx="718071" cy="216024"/>
          </a:xfrm>
        </p:spPr>
        <p:txBody>
          <a:bodyPr/>
          <a:lstStyle>
            <a:lvl1pPr algn="r">
              <a:defRPr/>
            </a:lvl1pPr>
          </a:lstStyle>
          <a:p>
            <a:fld id="{9B500939-7987-4E15-8E5E-DD80512DCF92}" type="datetime1">
              <a:rPr lang="sv-SE" smtClean="0"/>
              <a:t>2017-10-25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572000" y="5230800"/>
            <a:ext cx="4248000" cy="214424"/>
          </a:xfrm>
        </p:spPr>
        <p:txBody>
          <a:bodyPr/>
          <a:lstStyle>
            <a:lvl1pPr algn="r"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00392" y="5598765"/>
            <a:ext cx="718071" cy="183282"/>
          </a:xfrm>
        </p:spPr>
        <p:txBody>
          <a:bodyPr/>
          <a:lstStyle>
            <a:lvl1pPr algn="r">
              <a:defRPr/>
            </a:lvl1pPr>
          </a:lstStyle>
          <a:p>
            <a:fld id="{6F44378D-1D2D-4DB9-B9D8-A6B719AA0047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4572000" y="5949950"/>
            <a:ext cx="4176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0" name="Line 11"/>
          <p:cNvSpPr>
            <a:spLocks noChangeShapeType="1"/>
          </p:cNvSpPr>
          <p:nvPr userDrawn="1"/>
        </p:nvSpPr>
        <p:spPr bwMode="auto">
          <a:xfrm>
            <a:off x="4572000" y="5949950"/>
            <a:ext cx="4176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" name="Platshållare för bild 7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-1" y="856800"/>
            <a:ext cx="4212000" cy="60212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 smtClean="0"/>
              <a:t>För att infoga bild: </a:t>
            </a:r>
            <a:br>
              <a:rPr lang="sv-SE" dirty="0" smtClean="0"/>
            </a:br>
            <a:r>
              <a:rPr lang="sv-SE" dirty="0" smtClean="0"/>
              <a:t>1) Klicka här för att markera bildramen. </a:t>
            </a:r>
            <a:br>
              <a:rPr lang="sv-SE" dirty="0" smtClean="0"/>
            </a:br>
            <a:r>
              <a:rPr lang="sv-SE" dirty="0" smtClean="0"/>
              <a:t>2a) Välj bild från "Bildbank": Klicka på knappen ”Bildbank” i verktygsfältet ovan. </a:t>
            </a:r>
            <a:br>
              <a:rPr lang="sv-SE" dirty="0" smtClean="0"/>
            </a:br>
            <a:r>
              <a:rPr lang="sv-SE" dirty="0" smtClean="0"/>
              <a:t>2b) Välj bild från egen hårddisk: Klicka på ikonen nedan.</a:t>
            </a:r>
          </a:p>
        </p:txBody>
      </p:sp>
    </p:spTree>
    <p:extLst>
      <p:ext uri="{BB962C8B-B14F-4D97-AF65-F5344CB8AC3E}">
        <p14:creationId xmlns:p14="http://schemas.microsoft.com/office/powerpoint/2010/main" val="954656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</p:spPr>
        <p:txBody>
          <a:bodyPr anchor="t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F247D-7856-4D6D-A958-8F9C4BA4C0D3}" type="datetime1">
              <a:rPr lang="sv-SE" smtClean="0"/>
              <a:t>2017-10-25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4"/>
          </p:nvPr>
        </p:nvSpPr>
        <p:spPr>
          <a:xfrm>
            <a:off x="971600" y="2782800"/>
            <a:ext cx="7272338" cy="2662424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3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4487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örsta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044000" y="1800000"/>
            <a:ext cx="7200000" cy="13104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44000" y="3348000"/>
            <a:ext cx="7200000" cy="7020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B12E-D033-4D83-9C00-BB2FC3DD3486}" type="datetime1">
              <a:rPr lang="sv-SE" smtClean="0"/>
              <a:t>2017-10-25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dirty="0" smtClean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6432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text och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</p:spPr>
        <p:txBody>
          <a:bodyPr anchor="t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F67F-F0B2-4D12-8BB8-CA096F5C763E}" type="datetime1">
              <a:rPr lang="sv-SE" smtClean="0"/>
              <a:t>2017-10-25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4" hasCustomPrompt="1"/>
          </p:nvPr>
        </p:nvSpPr>
        <p:spPr>
          <a:xfrm>
            <a:off x="5004048" y="2780928"/>
            <a:ext cx="3240088" cy="266357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 smtClean="0"/>
              <a:t>Klicka här för att infoga objekt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5"/>
          </p:nvPr>
        </p:nvSpPr>
        <p:spPr>
          <a:xfrm>
            <a:off x="971600" y="2780928"/>
            <a:ext cx="3816350" cy="2664470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4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7207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örsta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044000" y="1800000"/>
            <a:ext cx="7200000" cy="13104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44000" y="3348000"/>
            <a:ext cx="7200000" cy="7020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8C2D0-40E1-4AB6-BB70-9B7E28FE447D}" type="datetime1">
              <a:rPr lang="sv-SE" smtClean="0"/>
              <a:t>2017-10-25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dirty="0" smtClean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2359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972000" y="1411200"/>
            <a:ext cx="7272000" cy="648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Klicka här för enradig rubrik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84F4A-E77C-447D-A84E-A95B4F8E163C}" type="datetime1">
              <a:rPr lang="sv-SE" smtClean="0"/>
              <a:t>2017-10-25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4" hasCustomPrompt="1"/>
          </p:nvPr>
        </p:nvSpPr>
        <p:spPr>
          <a:xfrm>
            <a:off x="1115616" y="2276872"/>
            <a:ext cx="7127875" cy="259061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 smtClean="0"/>
              <a:t>Klicka här för att infoga objekt</a:t>
            </a:r>
          </a:p>
        </p:txBody>
      </p:sp>
      <p:sp>
        <p:nvSpPr>
          <p:cNvPr id="10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1043608" y="5085184"/>
            <a:ext cx="7200900" cy="360362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sv-SE" dirty="0" smtClean="0"/>
              <a:t>Klicka här för att lägga till text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17423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alfritt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3A79E-BC62-44B1-9778-0B631D19BBB9}" type="datetime1">
              <a:rPr lang="sv-SE" smtClean="0"/>
              <a:t>2017-10-25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13" hasCustomPrompt="1"/>
          </p:nvPr>
        </p:nvSpPr>
        <p:spPr>
          <a:xfrm>
            <a:off x="395288" y="1080000"/>
            <a:ext cx="8353425" cy="468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 smtClean="0"/>
              <a:t>Klicka här för att infoga objekt</a:t>
            </a:r>
          </a:p>
        </p:txBody>
      </p:sp>
    </p:spTree>
    <p:extLst>
      <p:ext uri="{BB962C8B-B14F-4D97-AF65-F5344CB8AC3E}">
        <p14:creationId xmlns:p14="http://schemas.microsoft.com/office/powerpoint/2010/main" val="1611626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t bakgrund - Grönt T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4566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text och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</p:spPr>
        <p:txBody>
          <a:bodyPr anchor="t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ED45-0104-4A2B-B9AA-173D5EFFAD8F}" type="datetime1">
              <a:rPr lang="sv-SE" smtClean="0"/>
              <a:t>2017-10-25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4" hasCustomPrompt="1"/>
          </p:nvPr>
        </p:nvSpPr>
        <p:spPr>
          <a:xfrm>
            <a:off x="5004048" y="2780928"/>
            <a:ext cx="3240088" cy="266357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 smtClean="0"/>
              <a:t>Klicka här för att infoga objekt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5"/>
          </p:nvPr>
        </p:nvSpPr>
        <p:spPr>
          <a:xfrm>
            <a:off x="971600" y="2780928"/>
            <a:ext cx="3816350" cy="2664470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4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1989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972000" y="1411200"/>
            <a:ext cx="7272000" cy="648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Klicka här för enradig rubrik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58959-14F0-43C0-8508-F416707CE613}" type="datetime1">
              <a:rPr lang="sv-SE" smtClean="0"/>
              <a:t>2017-10-25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4" hasCustomPrompt="1"/>
          </p:nvPr>
        </p:nvSpPr>
        <p:spPr>
          <a:xfrm>
            <a:off x="1115616" y="2276872"/>
            <a:ext cx="7127875" cy="259061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 smtClean="0"/>
              <a:t>Klicka här för att infoga objekt</a:t>
            </a:r>
          </a:p>
        </p:txBody>
      </p:sp>
      <p:sp>
        <p:nvSpPr>
          <p:cNvPr id="10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1043608" y="5085184"/>
            <a:ext cx="7200900" cy="360362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sv-SE" dirty="0" smtClean="0"/>
              <a:t>Klicka här för att lägga till text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98237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alfritt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41EB5-9FB1-4E19-A2C1-1447E2EEC8E9}" type="datetime1">
              <a:rPr lang="sv-SE" smtClean="0"/>
              <a:t>2017-10-25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13" hasCustomPrompt="1"/>
          </p:nvPr>
        </p:nvSpPr>
        <p:spPr>
          <a:xfrm>
            <a:off x="395288" y="1080000"/>
            <a:ext cx="8353425" cy="468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 smtClean="0"/>
              <a:t>Klicka här för att infoga objekt</a:t>
            </a:r>
          </a:p>
        </p:txBody>
      </p:sp>
    </p:spTree>
    <p:extLst>
      <p:ext uri="{BB962C8B-B14F-4D97-AF65-F5344CB8AC3E}">
        <p14:creationId xmlns:p14="http://schemas.microsoft.com/office/powerpoint/2010/main" val="35402656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örsta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44000" y="1800000"/>
            <a:ext cx="4104000" cy="13104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716000" y="3348000"/>
            <a:ext cx="4104000" cy="131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7380312" y="5589240"/>
            <a:ext cx="718071" cy="216024"/>
          </a:xfrm>
        </p:spPr>
        <p:txBody>
          <a:bodyPr/>
          <a:lstStyle>
            <a:lvl1pPr algn="r">
              <a:defRPr/>
            </a:lvl1pPr>
          </a:lstStyle>
          <a:p>
            <a:fld id="{DC3E9EDE-7EF0-4DBB-A64B-E5A8879547D4}" type="datetime1">
              <a:rPr lang="sv-SE" smtClean="0"/>
              <a:t>2017-10-25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572000" y="5230800"/>
            <a:ext cx="4248000" cy="214424"/>
          </a:xfrm>
        </p:spPr>
        <p:txBody>
          <a:bodyPr/>
          <a:lstStyle>
            <a:lvl1pPr algn="r"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00392" y="5608290"/>
            <a:ext cx="718071" cy="183282"/>
          </a:xfrm>
        </p:spPr>
        <p:txBody>
          <a:bodyPr/>
          <a:lstStyle>
            <a:lvl1pPr algn="r">
              <a:defRPr/>
            </a:lvl1pPr>
          </a:lstStyle>
          <a:p>
            <a:fld id="{6F44378D-1D2D-4DB9-B9D8-A6B719AA0047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4572000" y="5949950"/>
            <a:ext cx="4176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0" name="Line 11"/>
          <p:cNvSpPr>
            <a:spLocks noChangeShapeType="1"/>
          </p:cNvSpPr>
          <p:nvPr userDrawn="1"/>
        </p:nvSpPr>
        <p:spPr bwMode="auto">
          <a:xfrm>
            <a:off x="4572000" y="5949950"/>
            <a:ext cx="4176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7" hasCustomPrompt="1"/>
          </p:nvPr>
        </p:nvSpPr>
        <p:spPr>
          <a:xfrm>
            <a:off x="-1" y="856800"/>
            <a:ext cx="4212000" cy="60212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 smtClean="0"/>
              <a:t>För att infoga bild: </a:t>
            </a:r>
            <a:br>
              <a:rPr lang="sv-SE" dirty="0" smtClean="0"/>
            </a:br>
            <a:r>
              <a:rPr lang="sv-SE" dirty="0" smtClean="0"/>
              <a:t>1) Klicka här för att markera bildramen. </a:t>
            </a:r>
            <a:br>
              <a:rPr lang="sv-SE" dirty="0" smtClean="0"/>
            </a:br>
            <a:r>
              <a:rPr lang="sv-SE" dirty="0" smtClean="0"/>
              <a:t>2a) Välj bild från "Bildbank": Klicka på knappen ”Bildbank” i verktygsfältet ovan. </a:t>
            </a:r>
            <a:br>
              <a:rPr lang="sv-SE" dirty="0" smtClean="0"/>
            </a:br>
            <a:r>
              <a:rPr lang="sv-SE" dirty="0" smtClean="0"/>
              <a:t>2b) Välj bild från egen hårddisk: Klicka på ikonen nedan.</a:t>
            </a:r>
          </a:p>
        </p:txBody>
      </p:sp>
    </p:spTree>
    <p:extLst>
      <p:ext uri="{BB962C8B-B14F-4D97-AF65-F5344CB8AC3E}">
        <p14:creationId xmlns:p14="http://schemas.microsoft.com/office/powerpoint/2010/main" val="24319370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</p:spPr>
        <p:txBody>
          <a:bodyPr anchor="t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479-22D1-42DD-9526-92D52E4FD285}" type="datetime1">
              <a:rPr lang="sv-SE" smtClean="0"/>
              <a:t>2017-10-25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smtClean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4"/>
          </p:nvPr>
        </p:nvSpPr>
        <p:spPr>
          <a:xfrm>
            <a:off x="971600" y="2782800"/>
            <a:ext cx="7272338" cy="2662424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3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4224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örsta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044000" y="1800000"/>
            <a:ext cx="7200000" cy="13104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44000" y="3348000"/>
            <a:ext cx="7200000" cy="7020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91853-54D2-433E-A5BF-61A1BEF9C38C}" type="datetime1">
              <a:rPr lang="sv-SE" smtClean="0"/>
              <a:t>2017-10-25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dirty="0" smtClean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68498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16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9" Type="http://schemas.openxmlformats.org/officeDocument/2006/relationships/image" Target="../media/image5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2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4.xml"/><Relationship Id="rId4" Type="http://schemas.openxmlformats.org/officeDocument/2006/relationships/slideLayout" Target="../slideLayouts/slideLayout23.xml"/><Relationship Id="rId9" Type="http://schemas.openxmlformats.org/officeDocument/2006/relationships/image" Target="../media/image6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8.xml"/><Relationship Id="rId7" Type="http://schemas.openxmlformats.org/officeDocument/2006/relationships/theme" Target="../theme/theme6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Relationship Id="rId9" Type="http://schemas.openxmlformats.org/officeDocument/2006/relationships/image" Target="../media/image7.png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23528" y="6480000"/>
            <a:ext cx="718071" cy="216024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BCF8A44E-7853-4239-A1EC-4F1AA3D66229}" type="datetime1">
              <a:rPr lang="sv-SE" smtClean="0"/>
              <a:t>2017-10-25</a:t>
            </a:fld>
            <a:endParaRPr lang="sv-SE" dirty="0"/>
          </a:p>
        </p:txBody>
      </p: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72000" y="2782800"/>
            <a:ext cx="7272000" cy="2662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24000" y="6184800"/>
            <a:ext cx="5184000" cy="205681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="1">
                <a:solidFill>
                  <a:schemeClr val="accent6"/>
                </a:solidFill>
              </a:defRPr>
            </a:lvl1pPr>
          </a:lstStyle>
          <a:p>
            <a:r>
              <a:rPr lang="sv-SE" dirty="0" smtClean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43608" y="6496484"/>
            <a:ext cx="718071" cy="1832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4378D-1D2D-4DB9-B9D8-A6B719AA0047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Picture 13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1920" y="0"/>
            <a:ext cx="9182161" cy="858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3" descr="landstinget_logo_rgb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6183313"/>
            <a:ext cx="1744663" cy="414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9103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1" r:id="rId3"/>
    <p:sldLayoutId id="2147483674" r:id="rId4"/>
    <p:sldLayoutId id="2147483675" r:id="rId5"/>
    <p:sldLayoutId id="2147483676" r:id="rId6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23528" y="6480000"/>
            <a:ext cx="718071" cy="216024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147D835A-93F0-4F74-8D98-54EC5EA88077}" type="datetime1">
              <a:rPr lang="sv-SE" smtClean="0"/>
              <a:t>2017-10-25</a:t>
            </a:fld>
            <a:endParaRPr lang="sv-SE" dirty="0"/>
          </a:p>
        </p:txBody>
      </p: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72000" y="2782800"/>
            <a:ext cx="7272000" cy="2662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24000" y="6184800"/>
            <a:ext cx="5184000" cy="205681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="1">
                <a:solidFill>
                  <a:schemeClr val="accent6"/>
                </a:solidFill>
              </a:defRPr>
            </a:lvl1pPr>
          </a:lstStyle>
          <a:p>
            <a:r>
              <a:rPr lang="sv-SE" dirty="0" smtClean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43608" y="6491436"/>
            <a:ext cx="718071" cy="1832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4378D-1D2D-4DB9-B9D8-A6B719AA0047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Picture 13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1920" y="0"/>
            <a:ext cx="9182161" cy="858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1" descr="medicinsk_diagnostik_logo_rgb_150dpi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425" y="6165850"/>
            <a:ext cx="2300288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761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2" r:id="rId3"/>
    <p:sldLayoutId id="2147483715" r:id="rId4"/>
    <p:sldLayoutId id="2147483716" r:id="rId5"/>
    <p:sldLayoutId id="2147483717" r:id="rId6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972000" y="1558800"/>
            <a:ext cx="7272000" cy="648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72000" y="2638800"/>
            <a:ext cx="7272000" cy="288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672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23528" y="6480000"/>
            <a:ext cx="718071" cy="216024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5337E0A6-58C8-4D64-86A3-04AFC8B0B03E}" type="datetime1">
              <a:rPr lang="sv-SE" smtClean="0"/>
              <a:t>2017-10-25</a:t>
            </a:fld>
            <a:endParaRPr lang="sv-SE" dirty="0"/>
          </a:p>
        </p:txBody>
      </p: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72000" y="2782800"/>
            <a:ext cx="7272000" cy="2662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24000" y="6184800"/>
            <a:ext cx="5184000" cy="205681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="1">
                <a:solidFill>
                  <a:schemeClr val="accent6"/>
                </a:solidFill>
              </a:defRPr>
            </a:lvl1pPr>
          </a:lstStyle>
          <a:p>
            <a:r>
              <a:rPr lang="sv-SE" dirty="0" smtClean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43608" y="6489700"/>
            <a:ext cx="718071" cy="1832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4378D-1D2D-4DB9-B9D8-A6B719AA0047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1" name="Picture 13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91" b="16818"/>
          <a:stretch/>
        </p:blipFill>
        <p:spPr bwMode="auto">
          <a:xfrm>
            <a:off x="-47905" y="-34670"/>
            <a:ext cx="9210295" cy="892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7" descr="vardcentralerna_braliv_logo_rgb_150d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6175" y="6165850"/>
            <a:ext cx="2522538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6758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19" r:id="rId3"/>
    <p:sldLayoutId id="2147483722" r:id="rId4"/>
    <p:sldLayoutId id="2147483723" r:id="rId5"/>
    <p:sldLayoutId id="2147483724" r:id="rId6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23528" y="6480000"/>
            <a:ext cx="718071" cy="216024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3F5A9409-2EFC-42CB-A624-A3FBFFB909E7}" type="datetime1">
              <a:rPr lang="sv-SE" smtClean="0"/>
              <a:t>2017-10-25</a:t>
            </a:fld>
            <a:endParaRPr lang="sv-SE" dirty="0"/>
          </a:p>
        </p:txBody>
      </p: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72000" y="2782800"/>
            <a:ext cx="7272000" cy="2662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24000" y="6184800"/>
            <a:ext cx="5184000" cy="205681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="1">
                <a:solidFill>
                  <a:schemeClr val="accent6"/>
                </a:solidFill>
              </a:defRPr>
            </a:lvl1pPr>
          </a:lstStyle>
          <a:p>
            <a:r>
              <a:rPr lang="sv-SE" dirty="0" smtClean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43608" y="6489700"/>
            <a:ext cx="718071" cy="1832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4378D-1D2D-4DB9-B9D8-A6B719AA0047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1" name="Picture 13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91" b="16818"/>
          <a:stretch/>
        </p:blipFill>
        <p:spPr bwMode="auto">
          <a:xfrm>
            <a:off x="-47905" y="-34670"/>
            <a:ext cx="9210295" cy="892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0" descr="folktandvarden_logo_rgb_150dpi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2138" y="6165850"/>
            <a:ext cx="1806575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0217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6" r:id="rId3"/>
    <p:sldLayoutId id="2147483729" r:id="rId4"/>
    <p:sldLayoutId id="2147483730" r:id="rId5"/>
    <p:sldLayoutId id="2147483731" r:id="rId6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23528" y="6480000"/>
            <a:ext cx="718071" cy="216024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F49B1B2B-AD9B-41CA-8F13-D460203611E3}" type="datetime1">
              <a:rPr lang="sv-SE" smtClean="0"/>
              <a:t>2017-10-25</a:t>
            </a:fld>
            <a:endParaRPr lang="sv-SE" dirty="0"/>
          </a:p>
        </p:txBody>
      </p: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72000" y="2782800"/>
            <a:ext cx="7272000" cy="2662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24000" y="6184800"/>
            <a:ext cx="5184000" cy="205681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="1">
                <a:solidFill>
                  <a:schemeClr val="accent6"/>
                </a:solidFill>
              </a:defRPr>
            </a:lvl1pPr>
          </a:lstStyle>
          <a:p>
            <a:r>
              <a:rPr lang="sv-SE" dirty="0" smtClean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43608" y="6489700"/>
            <a:ext cx="718071" cy="1832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4378D-1D2D-4DB9-B9D8-A6B719AA0047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1" name="Picture 13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91" b="16818"/>
          <a:stretch/>
        </p:blipFill>
        <p:spPr bwMode="auto">
          <a:xfrm>
            <a:off x="-47905" y="-34670"/>
            <a:ext cx="9210295" cy="892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9" descr="oi_logo_rgb_150dpi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6165850"/>
            <a:ext cx="2957513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6731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3" r:id="rId3"/>
    <p:sldLayoutId id="2147483736" r:id="rId4"/>
    <p:sldLayoutId id="2147483737" r:id="rId5"/>
    <p:sldLayoutId id="2147483738" r:id="rId6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972000" y="1558800"/>
            <a:ext cx="7272000" cy="648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72000" y="2638800"/>
            <a:ext cx="7272000" cy="288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4655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9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8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egränsare 6"/>
          <p:cNvSpPr/>
          <p:nvPr/>
        </p:nvSpPr>
        <p:spPr>
          <a:xfrm>
            <a:off x="179388" y="115888"/>
            <a:ext cx="1079500" cy="288925"/>
          </a:xfrm>
          <a:prstGeom prst="flowChartTermina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dirty="0">
                <a:solidFill>
                  <a:schemeClr val="tx1"/>
                </a:solidFill>
              </a:rPr>
              <a:t>Start</a:t>
            </a:r>
          </a:p>
        </p:txBody>
      </p:sp>
      <p:sp>
        <p:nvSpPr>
          <p:cNvPr id="8" name="Begränsare 7"/>
          <p:cNvSpPr/>
          <p:nvPr/>
        </p:nvSpPr>
        <p:spPr>
          <a:xfrm>
            <a:off x="179388" y="548680"/>
            <a:ext cx="1079500" cy="288925"/>
          </a:xfrm>
          <a:prstGeom prst="flowChartTermina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dirty="0">
                <a:solidFill>
                  <a:schemeClr val="tx1"/>
                </a:solidFill>
              </a:rPr>
              <a:t>Slut</a:t>
            </a:r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0338722"/>
              </p:ext>
            </p:extLst>
          </p:nvPr>
        </p:nvGraphicFramePr>
        <p:xfrm>
          <a:off x="343694" y="980728"/>
          <a:ext cx="750887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Visio" r:id="rId4" imgW="574573" imgH="574743" progId="Visio.Drawing.11">
                  <p:embed/>
                </p:oleObj>
              </mc:Choice>
              <mc:Fallback>
                <p:oleObj name="Visio" r:id="rId4" imgW="574573" imgH="574743" progId="Visio.Drawing.11">
                  <p:embed/>
                  <p:pic>
                    <p:nvPicPr>
                      <p:cNvPr id="0" name="Objek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694" y="980728"/>
                        <a:ext cx="750887" cy="750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omb 9"/>
          <p:cNvSpPr/>
          <p:nvPr/>
        </p:nvSpPr>
        <p:spPr>
          <a:xfrm>
            <a:off x="250825" y="1772816"/>
            <a:ext cx="936625" cy="863600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sz="900" dirty="0">
              <a:solidFill>
                <a:schemeClr val="tx1"/>
              </a:solidFill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142875" y="2780928"/>
            <a:ext cx="1152525" cy="5762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sz="1000" dirty="0">
              <a:solidFill>
                <a:schemeClr val="tx1"/>
              </a:solidFill>
            </a:endParaRPr>
          </a:p>
        </p:txBody>
      </p:sp>
      <p:cxnSp>
        <p:nvCxnSpPr>
          <p:cNvPr id="12" name="Rak pil 11"/>
          <p:cNvCxnSpPr/>
          <p:nvPr/>
        </p:nvCxnSpPr>
        <p:spPr>
          <a:xfrm>
            <a:off x="179512" y="3573016"/>
            <a:ext cx="89852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graphicFrame>
        <p:nvGraphicFramePr>
          <p:cNvPr id="15" name="Objek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0272063"/>
              </p:ext>
            </p:extLst>
          </p:nvPr>
        </p:nvGraphicFramePr>
        <p:xfrm>
          <a:off x="179388" y="3717032"/>
          <a:ext cx="936228" cy="9362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Visio" r:id="rId6" imgW="574573" imgH="574743" progId="Visio.Drawing.11">
                  <p:embed/>
                </p:oleObj>
              </mc:Choice>
              <mc:Fallback>
                <p:oleObj name="Visio" r:id="rId6" imgW="574573" imgH="574743" progId="Visio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3717032"/>
                        <a:ext cx="936228" cy="9362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Ellips 15"/>
          <p:cNvSpPr/>
          <p:nvPr/>
        </p:nvSpPr>
        <p:spPr>
          <a:xfrm>
            <a:off x="360362" y="4725144"/>
            <a:ext cx="539230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Dokument 16"/>
          <p:cNvSpPr/>
          <p:nvPr/>
        </p:nvSpPr>
        <p:spPr>
          <a:xfrm>
            <a:off x="203424" y="5373216"/>
            <a:ext cx="936104" cy="648072"/>
          </a:xfrm>
          <a:prstGeom prst="flowChart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Parallellogram 17"/>
          <p:cNvSpPr/>
          <p:nvPr/>
        </p:nvSpPr>
        <p:spPr>
          <a:xfrm>
            <a:off x="106760" y="6093296"/>
            <a:ext cx="1152128" cy="576064"/>
          </a:xfrm>
          <a:prstGeom prst="parallelogram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661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ndstinget i Jönköpings län">
  <a:themeElements>
    <a:clrScheme name="Landstinget Röd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B1001E"/>
      </a:accent1>
      <a:accent2>
        <a:srgbClr val="DC1A12"/>
      </a:accent2>
      <a:accent3>
        <a:srgbClr val="F36E6F"/>
      </a:accent3>
      <a:accent4>
        <a:srgbClr val="FBC7B5"/>
      </a:accent4>
      <a:accent5>
        <a:srgbClr val="DC1A12"/>
      </a:accent5>
      <a:accent6>
        <a:srgbClr val="8D0017"/>
      </a:accent6>
      <a:hlink>
        <a:srgbClr val="000000"/>
      </a:hlink>
      <a:folHlink>
        <a:srgbClr val="000000"/>
      </a:folHlink>
    </a:clrScheme>
    <a:fontScheme name="Landstinget Jönköping">
      <a:majorFont>
        <a:latin typeface="Arial"/>
        <a:ea typeface="Bryant Light"/>
        <a:cs typeface="Bryant Light"/>
      </a:majorFont>
      <a:minorFont>
        <a:latin typeface="Arial"/>
        <a:ea typeface="Bryant Regular"/>
        <a:cs typeface="Bryant Regula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dicinsk diagnostik">
  <a:themeElements>
    <a:clrScheme name="Landstinget Röd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B1001E"/>
      </a:accent1>
      <a:accent2>
        <a:srgbClr val="DC1A12"/>
      </a:accent2>
      <a:accent3>
        <a:srgbClr val="F36E6F"/>
      </a:accent3>
      <a:accent4>
        <a:srgbClr val="FBC7B5"/>
      </a:accent4>
      <a:accent5>
        <a:srgbClr val="DC1A12"/>
      </a:accent5>
      <a:accent6>
        <a:srgbClr val="8D0017"/>
      </a:accent6>
      <a:hlink>
        <a:srgbClr val="000000"/>
      </a:hlink>
      <a:folHlink>
        <a:srgbClr val="000000"/>
      </a:folHlink>
    </a:clrScheme>
    <a:fontScheme name="Landstinget Jönköping">
      <a:majorFont>
        <a:latin typeface="Arial"/>
        <a:ea typeface="Bryant Light"/>
        <a:cs typeface="Bryant Light"/>
      </a:majorFont>
      <a:minorFont>
        <a:latin typeface="Arial"/>
        <a:ea typeface="Bryant Regular"/>
        <a:cs typeface="Bryant Regula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Vit Bakgrund - Rött Tema">
  <a:themeElements>
    <a:clrScheme name="Landstinget Röd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B1001E"/>
      </a:accent1>
      <a:accent2>
        <a:srgbClr val="DC1A12"/>
      </a:accent2>
      <a:accent3>
        <a:srgbClr val="F36E6F"/>
      </a:accent3>
      <a:accent4>
        <a:srgbClr val="FBC7B5"/>
      </a:accent4>
      <a:accent5>
        <a:srgbClr val="DC1A12"/>
      </a:accent5>
      <a:accent6>
        <a:srgbClr val="8D0017"/>
      </a:accent6>
      <a:hlink>
        <a:srgbClr val="000000"/>
      </a:hlink>
      <a:folHlink>
        <a:srgbClr val="000000"/>
      </a:folHlink>
    </a:clrScheme>
    <a:fontScheme name="Landstinget Jönköping">
      <a:majorFont>
        <a:latin typeface="Arial"/>
        <a:ea typeface="Bryant Light"/>
        <a:cs typeface="Bryant Light"/>
      </a:majorFont>
      <a:minorFont>
        <a:latin typeface="Arial"/>
        <a:ea typeface="Bryant Regular"/>
        <a:cs typeface="Bryant Regula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Vårdcentralerna Bra Liv">
  <a:themeElements>
    <a:clrScheme name="Landstinget Grö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8CC63F"/>
      </a:accent1>
      <a:accent2>
        <a:srgbClr val="BFD730"/>
      </a:accent2>
      <a:accent3>
        <a:srgbClr val="D2E166"/>
      </a:accent3>
      <a:accent4>
        <a:srgbClr val="DBE99F"/>
      </a:accent4>
      <a:accent5>
        <a:srgbClr val="BFD730"/>
      </a:accent5>
      <a:accent6>
        <a:srgbClr val="579835"/>
      </a:accent6>
      <a:hlink>
        <a:srgbClr val="000000"/>
      </a:hlink>
      <a:folHlink>
        <a:srgbClr val="000000"/>
      </a:folHlink>
    </a:clrScheme>
    <a:fontScheme name="Landstinget Jönköping">
      <a:majorFont>
        <a:latin typeface="Arial"/>
        <a:ea typeface="Bryant Light"/>
        <a:cs typeface="Bryant Light"/>
      </a:majorFont>
      <a:minorFont>
        <a:latin typeface="Arial"/>
        <a:ea typeface="Bryant Regular"/>
        <a:cs typeface="Bryant Regula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Folktandvården">
  <a:themeElements>
    <a:clrScheme name="Landstinget Grö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8CC63F"/>
      </a:accent1>
      <a:accent2>
        <a:srgbClr val="BFD730"/>
      </a:accent2>
      <a:accent3>
        <a:srgbClr val="D2E166"/>
      </a:accent3>
      <a:accent4>
        <a:srgbClr val="DBE99F"/>
      </a:accent4>
      <a:accent5>
        <a:srgbClr val="BFD730"/>
      </a:accent5>
      <a:accent6>
        <a:srgbClr val="579835"/>
      </a:accent6>
      <a:hlink>
        <a:srgbClr val="000000"/>
      </a:hlink>
      <a:folHlink>
        <a:srgbClr val="000000"/>
      </a:folHlink>
    </a:clrScheme>
    <a:fontScheme name="Landstinget Jönköping">
      <a:majorFont>
        <a:latin typeface="Arial"/>
        <a:ea typeface="Bryant Light"/>
        <a:cs typeface="Bryant Light"/>
      </a:majorFont>
      <a:minorFont>
        <a:latin typeface="Arial"/>
        <a:ea typeface="Bryant Regular"/>
        <a:cs typeface="Bryant Regula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dontologiska Institutionen">
  <a:themeElements>
    <a:clrScheme name="Landstinget Grö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8CC63F"/>
      </a:accent1>
      <a:accent2>
        <a:srgbClr val="BFD730"/>
      </a:accent2>
      <a:accent3>
        <a:srgbClr val="D2E166"/>
      </a:accent3>
      <a:accent4>
        <a:srgbClr val="DBE99F"/>
      </a:accent4>
      <a:accent5>
        <a:srgbClr val="BFD730"/>
      </a:accent5>
      <a:accent6>
        <a:srgbClr val="579835"/>
      </a:accent6>
      <a:hlink>
        <a:srgbClr val="000000"/>
      </a:hlink>
      <a:folHlink>
        <a:srgbClr val="000000"/>
      </a:folHlink>
    </a:clrScheme>
    <a:fontScheme name="Landstinget Jönköping">
      <a:majorFont>
        <a:latin typeface="Arial"/>
        <a:ea typeface="Bryant Light"/>
        <a:cs typeface="Bryant Light"/>
      </a:majorFont>
      <a:minorFont>
        <a:latin typeface="Arial"/>
        <a:ea typeface="Bryant Regular"/>
        <a:cs typeface="Bryant Regula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Vit Bakgrund - Grönt Tema">
  <a:themeElements>
    <a:clrScheme name="Landstinget Grö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8CC63F"/>
      </a:accent1>
      <a:accent2>
        <a:srgbClr val="BFD730"/>
      </a:accent2>
      <a:accent3>
        <a:srgbClr val="D2E166"/>
      </a:accent3>
      <a:accent4>
        <a:srgbClr val="DBE99F"/>
      </a:accent4>
      <a:accent5>
        <a:srgbClr val="BFD730"/>
      </a:accent5>
      <a:accent6>
        <a:srgbClr val="579835"/>
      </a:accent6>
      <a:hlink>
        <a:srgbClr val="000000"/>
      </a:hlink>
      <a:folHlink>
        <a:srgbClr val="000000"/>
      </a:folHlink>
    </a:clrScheme>
    <a:fontScheme name="Landstinget Jönköping">
      <a:majorFont>
        <a:latin typeface="Arial"/>
        <a:ea typeface="Bryant Light"/>
        <a:cs typeface="Bryant Light"/>
      </a:majorFont>
      <a:minorFont>
        <a:latin typeface="Arial"/>
        <a:ea typeface="Bryant Regular"/>
        <a:cs typeface="Bryant Regula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1047</TotalTime>
  <Words>3</Words>
  <Application>Microsoft Office PowerPoint</Application>
  <PresentationFormat>Bildspel på skärmen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7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9" baseType="lpstr">
      <vt:lpstr>Landstinget i Jönköpings län</vt:lpstr>
      <vt:lpstr>Medicinsk diagnostik</vt:lpstr>
      <vt:lpstr>Vit Bakgrund - Rött Tema</vt:lpstr>
      <vt:lpstr>Vårdcentralerna Bra Liv</vt:lpstr>
      <vt:lpstr>Folktandvården</vt:lpstr>
      <vt:lpstr>Odontologiska Institutionen</vt:lpstr>
      <vt:lpstr>Vit Bakgrund - Grönt Tema</vt:lpstr>
      <vt:lpstr>Visio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Exempel på flödesschema</dc:title>
  <dc:creator>Caroline Fruberg</dc:creator>
  <cp:keywords>exempel;process;pannkaka;metod</cp:keywords>
  <cp:lastModifiedBy>IT-centrum</cp:lastModifiedBy>
  <cp:revision>81</cp:revision>
  <dcterms:created xsi:type="dcterms:W3CDTF">2012-02-21T09:53:48Z</dcterms:created>
  <dcterms:modified xsi:type="dcterms:W3CDTF">2017-10-25T13:02:06Z</dcterms:modified>
</cp:coreProperties>
</file>